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media/image10.png" ContentType="image/png"/>
  <Override PartName="/ppt/media/image4.png" ContentType="image/png"/>
  <Override PartName="/ppt/media/image8.png" ContentType="image/png"/>
  <Override PartName="/ppt/media/image3.png" ContentType="image/png"/>
  <Override PartName="/ppt/media/image7.png" ContentType="image/png"/>
  <Override PartName="/ppt/media/image2.png" ContentType="image/png"/>
  <Override PartName="/ppt/media/image6.png" ContentType="image/png"/>
  <Override PartName="/ppt/media/image11.png" ContentType="image/png"/>
  <Override PartName="/ppt/media/image1.png" ContentType="image/png"/>
  <Override PartName="/ppt/media/image5.png" ContentType="image/png"/>
  <Override PartName="/ppt/media/image9.png" ContentType="image/png"/>
  <Override PartName="/ppt/slideLayouts/slideLayout2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_rels/slideLayout12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6.xml.rels" ContentType="application/vnd.openxmlformats-package.relationships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19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5.png"/><Relationship Id="rId3" Type="http://schemas.openxmlformats.org/officeDocument/2006/relationships/image" Target="../media/image6.png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822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4673520" y="36817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42" name="PlaceHolder 5"/>
          <p:cNvSpPr>
            <a:spLocks noGrp="1"/>
          </p:cNvSpPr>
          <p:nvPr>
            <p:ph type="body"/>
          </p:nvPr>
        </p:nvSpPr>
        <p:spPr>
          <a:xfrm>
            <a:off x="457200" y="36817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4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45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pic>
        <p:nvPicPr>
          <p:cNvPr descr="" id="46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5492520" y="3681360"/>
            <a:ext cx="2377440" cy="1896840"/>
          </a:xfrm>
          <a:prstGeom prst="rect">
            <a:avLst/>
          </a:prstGeom>
          <a:ln>
            <a:noFill/>
          </a:ln>
        </p:spPr>
      </p:pic>
      <p:pic>
        <p:nvPicPr>
          <p:cNvPr descr="" id="47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1276200" y="3681360"/>
            <a:ext cx="2377440" cy="18968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5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82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4673520" y="36817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457200" y="3681720"/>
            <a:ext cx="822852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822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82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83" name="PlaceHolder 4"/>
          <p:cNvSpPr>
            <a:spLocks noGrp="1"/>
          </p:cNvSpPr>
          <p:nvPr>
            <p:ph type="body"/>
          </p:nvPr>
        </p:nvSpPr>
        <p:spPr>
          <a:xfrm>
            <a:off x="4673520" y="36817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84" name="PlaceHolder 5"/>
          <p:cNvSpPr>
            <a:spLocks noGrp="1"/>
          </p:cNvSpPr>
          <p:nvPr>
            <p:ph type="body"/>
          </p:nvPr>
        </p:nvSpPr>
        <p:spPr>
          <a:xfrm>
            <a:off x="457200" y="36817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87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pic>
        <p:nvPicPr>
          <p:cNvPr descr="" id="88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5492520" y="3681360"/>
            <a:ext cx="2377440" cy="1896840"/>
          </a:xfrm>
          <a:prstGeom prst="rect">
            <a:avLst/>
          </a:prstGeom>
          <a:ln>
            <a:noFill/>
          </a:ln>
        </p:spPr>
      </p:pic>
      <p:pic>
        <p:nvPicPr>
          <p:cNvPr descr="" id="89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1276200" y="3681360"/>
            <a:ext cx="2377440" cy="18968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9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82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3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4" name="PlaceHolder 4"/>
          <p:cNvSpPr>
            <a:spLocks noGrp="1"/>
          </p:cNvSpPr>
          <p:nvPr>
            <p:ph type="body"/>
          </p:nvPr>
        </p:nvSpPr>
        <p:spPr>
          <a:xfrm>
            <a:off x="4673520" y="36817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7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8" name="PlaceHolder 4"/>
          <p:cNvSpPr>
            <a:spLocks noGrp="1"/>
          </p:cNvSpPr>
          <p:nvPr>
            <p:ph type="body"/>
          </p:nvPr>
        </p:nvSpPr>
        <p:spPr>
          <a:xfrm>
            <a:off x="457200" y="3681720"/>
            <a:ext cx="822852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21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822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24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25" name="PlaceHolder 4"/>
          <p:cNvSpPr>
            <a:spLocks noGrp="1"/>
          </p:cNvSpPr>
          <p:nvPr>
            <p:ph type="body"/>
          </p:nvPr>
        </p:nvSpPr>
        <p:spPr>
          <a:xfrm>
            <a:off x="4673520" y="36817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26" name="PlaceHolder 5"/>
          <p:cNvSpPr>
            <a:spLocks noGrp="1"/>
          </p:cNvSpPr>
          <p:nvPr>
            <p:ph type="body"/>
          </p:nvPr>
        </p:nvSpPr>
        <p:spPr>
          <a:xfrm>
            <a:off x="457200" y="36817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2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29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pic>
        <p:nvPicPr>
          <p:cNvPr descr="" id="130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5492520" y="3681360"/>
            <a:ext cx="2377440" cy="1896840"/>
          </a:xfrm>
          <a:prstGeom prst="rect">
            <a:avLst/>
          </a:prstGeom>
          <a:ln>
            <a:noFill/>
          </a:ln>
        </p:spPr>
      </p:pic>
      <p:pic>
        <p:nvPicPr>
          <p:cNvPr descr="" id="131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1276200" y="3681360"/>
            <a:ext cx="2377440" cy="18968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82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4673520" y="36817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457200" y="3681720"/>
            <a:ext cx="822852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228600" y="228600"/>
            <a:ext cx="8694360" cy="2467440"/>
          </a:xfrm>
          <a:prstGeom prst="roundRect">
            <a:avLst>
              <a:gd fmla="val 11526" name="adj"/>
            </a:avLst>
          </a:prstGeom>
          <a:gradFill>
            <a:gsLst>
              <a:gs pos="0">
                <a:srgbClr val="376092"/>
              </a:gs>
              <a:gs pos="100000">
                <a:srgbClr val="95b3d7"/>
              </a:gs>
            </a:gsLst>
            <a:lin ang="16200000"/>
          </a:gradFill>
          <a:ln w="25560">
            <a:noFill/>
          </a:ln>
        </p:spPr>
      </p:sp>
      <p:sp>
        <p:nvSpPr>
          <p:cNvPr id="1" name="CustomShape 2"/>
          <p:cNvSpPr/>
          <p:nvPr/>
        </p:nvSpPr>
        <p:spPr>
          <a:xfrm>
            <a:off x="6047280" y="1824480"/>
            <a:ext cx="2874960" cy="712440"/>
          </a:xfrm>
          <a:prstGeom prst="rect">
            <a:avLst/>
          </a:prstGeom>
          <a:solidFill>
            <a:srgbClr val="eeece1"/>
          </a:solidFill>
          <a:ln w="9360">
            <a:noFill/>
          </a:ln>
        </p:spPr>
      </p:sp>
      <p:sp>
        <p:nvSpPr>
          <p:cNvPr id="2" name="CustomShape 3"/>
          <p:cNvSpPr/>
          <p:nvPr/>
        </p:nvSpPr>
        <p:spPr>
          <a:xfrm>
            <a:off x="2619360" y="1696320"/>
            <a:ext cx="5542920" cy="848520"/>
          </a:xfrm>
          <a:prstGeom prst="rect">
            <a:avLst/>
          </a:prstGeom>
          <a:solidFill>
            <a:srgbClr val="eeece1"/>
          </a:solidFill>
          <a:ln w="9360">
            <a:noFill/>
          </a:ln>
        </p:spPr>
      </p:sp>
      <p:sp>
        <p:nvSpPr>
          <p:cNvPr id="3" name="CustomShape 4"/>
          <p:cNvSpPr/>
          <p:nvPr/>
        </p:nvSpPr>
        <p:spPr>
          <a:xfrm>
            <a:off x="2828880" y="1708560"/>
            <a:ext cx="5466600" cy="772920"/>
          </a:xfrm>
          <a:prstGeom prst="rect">
            <a:avLst/>
          </a:prstGeom>
          <a:noFill/>
          <a:ln>
            <a:solidFill>
              <a:srgbClr val="ffffff"/>
            </a:solidFill>
          </a:ln>
        </p:spPr>
      </p:sp>
      <p:sp>
        <p:nvSpPr>
          <p:cNvPr id="4" name="CustomShape 5"/>
          <p:cNvSpPr/>
          <p:nvPr/>
        </p:nvSpPr>
        <p:spPr>
          <a:xfrm>
            <a:off x="5609520" y="1694880"/>
            <a:ext cx="3306600" cy="650160"/>
          </a:xfrm>
          <a:prstGeom prst="rect">
            <a:avLst/>
          </a:prstGeom>
          <a:noFill/>
          <a:ln>
            <a:solidFill>
              <a:srgbClr val="ffffff"/>
            </a:solidFill>
          </a:ln>
        </p:spPr>
      </p:sp>
      <p:sp>
        <p:nvSpPr>
          <p:cNvPr id="5" name="CustomShape 6"/>
          <p:cNvSpPr/>
          <p:nvPr/>
        </p:nvSpPr>
        <p:spPr>
          <a:xfrm>
            <a:off x="211680" y="1679400"/>
            <a:ext cx="8722080" cy="1328400"/>
          </a:xfrm>
          <a:prstGeom prst="rect">
            <a:avLst/>
          </a:prstGeom>
          <a:solidFill>
            <a:srgbClr val="ffffff"/>
          </a:solidFill>
          <a:ln w="9360">
            <a:noFill/>
          </a:ln>
        </p:spPr>
      </p:sp>
      <p:sp>
        <p:nvSpPr>
          <p:cNvPr id="6" name="CustomShape 7"/>
          <p:cNvSpPr/>
          <p:nvPr/>
        </p:nvSpPr>
        <p:spPr>
          <a:xfrm>
            <a:off x="228600" y="228600"/>
            <a:ext cx="8694360" cy="6033600"/>
          </a:xfrm>
          <a:prstGeom prst="roundRect">
            <a:avLst>
              <a:gd fmla="val 11075" name="adj"/>
            </a:avLst>
          </a:prstGeom>
          <a:gradFill>
            <a:gsLst>
              <a:gs pos="0">
                <a:srgbClr val="376092"/>
              </a:gs>
              <a:gs pos="100000">
                <a:srgbClr val="95b3d7"/>
              </a:gs>
            </a:gsLst>
            <a:lin ang="5400000"/>
          </a:gradFill>
          <a:ln w="25560">
            <a:noFill/>
          </a:ln>
        </p:spPr>
      </p:sp>
      <p:sp>
        <p:nvSpPr>
          <p:cNvPr id="7" name="CustomShape 8"/>
          <p:cNvSpPr/>
          <p:nvPr/>
        </p:nvSpPr>
        <p:spPr>
          <a:xfrm>
            <a:off x="6054840" y="5499360"/>
            <a:ext cx="2878560" cy="713520"/>
          </a:xfrm>
          <a:prstGeom prst="rect">
            <a:avLst/>
          </a:prstGeom>
          <a:solidFill>
            <a:srgbClr val="eeece1"/>
          </a:solidFill>
          <a:ln w="9360">
            <a:noFill/>
          </a:ln>
        </p:spPr>
      </p:sp>
      <p:sp>
        <p:nvSpPr>
          <p:cNvPr id="8" name="CustomShape 9"/>
          <p:cNvSpPr/>
          <p:nvPr/>
        </p:nvSpPr>
        <p:spPr>
          <a:xfrm>
            <a:off x="2622240" y="5370840"/>
            <a:ext cx="5550120" cy="849960"/>
          </a:xfrm>
          <a:prstGeom prst="rect">
            <a:avLst/>
          </a:prstGeom>
          <a:solidFill>
            <a:srgbClr val="eeece1"/>
          </a:solidFill>
          <a:ln w="9360">
            <a:noFill/>
          </a:ln>
        </p:spPr>
      </p:sp>
      <p:sp>
        <p:nvSpPr>
          <p:cNvPr id="9" name="CustomShape 10"/>
          <p:cNvSpPr/>
          <p:nvPr/>
        </p:nvSpPr>
        <p:spPr>
          <a:xfrm>
            <a:off x="2832120" y="5383080"/>
            <a:ext cx="5473440" cy="774000"/>
          </a:xfrm>
          <a:prstGeom prst="rect">
            <a:avLst/>
          </a:prstGeom>
          <a:noFill/>
          <a:ln>
            <a:solidFill>
              <a:srgbClr val="ffffff"/>
            </a:solidFill>
          </a:ln>
        </p:spPr>
      </p:sp>
      <p:sp>
        <p:nvSpPr>
          <p:cNvPr id="10" name="CustomShape 11"/>
          <p:cNvSpPr/>
          <p:nvPr/>
        </p:nvSpPr>
        <p:spPr>
          <a:xfrm>
            <a:off x="5616360" y="5369760"/>
            <a:ext cx="3310920" cy="650880"/>
          </a:xfrm>
          <a:prstGeom prst="rect">
            <a:avLst/>
          </a:prstGeom>
          <a:noFill/>
          <a:ln>
            <a:solidFill>
              <a:srgbClr val="ffffff"/>
            </a:solidFill>
          </a:ln>
        </p:spPr>
      </p:sp>
      <p:sp>
        <p:nvSpPr>
          <p:cNvPr id="11" name="CustomShape 12"/>
          <p:cNvSpPr/>
          <p:nvPr/>
        </p:nvSpPr>
        <p:spPr>
          <a:xfrm>
            <a:off x="211680" y="5353920"/>
            <a:ext cx="8722080" cy="1330200"/>
          </a:xfrm>
          <a:prstGeom prst="rect">
            <a:avLst/>
          </a:prstGeom>
          <a:solidFill>
            <a:srgbClr val="ffffff"/>
          </a:solidFill>
          <a:ln w="9360">
            <a:noFill/>
          </a:ln>
        </p:spPr>
      </p:sp>
      <p:sp>
        <p:nvSpPr>
          <p:cNvPr id="12" name="PlaceHolder 13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ru-RU"/>
              <a:t>Для правки текста заголовка щелкните мышью</a:t>
            </a:r>
            <a:endParaRPr/>
          </a:p>
        </p:txBody>
      </p:sp>
      <p:sp>
        <p:nvSpPr>
          <p:cNvPr id="13" name="PlaceHolder 14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25000"/>
              <a:buFont typeface="StarSymbol"/>
              <a:buChar char=""/>
            </a:pPr>
            <a:r>
              <a:rPr lang="ru-RU"/>
              <a:t>Для правки структуры щелкните мышью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ru-RU"/>
              <a:t>Второй уровень структуры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ru-RU"/>
              <a:t>Третий уровень структуры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ru-RU"/>
              <a:t>Четвёртый уровень структуры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ru-RU"/>
              <a:t>Пятый уровень структуры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ru-RU"/>
              <a:t>Шестой уровень структуры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ru-RU"/>
              <a:t>Седьмой уровень структуры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CustomShape 1"/>
          <p:cNvSpPr/>
          <p:nvPr/>
        </p:nvSpPr>
        <p:spPr>
          <a:xfrm>
            <a:off x="228600" y="228600"/>
            <a:ext cx="8694360" cy="2467440"/>
          </a:xfrm>
          <a:prstGeom prst="roundRect">
            <a:avLst>
              <a:gd fmla="val 11526" name="adj"/>
            </a:avLst>
          </a:prstGeom>
          <a:gradFill>
            <a:gsLst>
              <a:gs pos="0">
                <a:srgbClr val="376092"/>
              </a:gs>
              <a:gs pos="100000">
                <a:srgbClr val="95b3d7"/>
              </a:gs>
            </a:gsLst>
            <a:lin ang="16200000"/>
          </a:gradFill>
          <a:ln w="25560">
            <a:noFill/>
          </a:ln>
        </p:spPr>
      </p:sp>
      <p:sp>
        <p:nvSpPr>
          <p:cNvPr id="49" name="CustomShape 2"/>
          <p:cNvSpPr/>
          <p:nvPr/>
        </p:nvSpPr>
        <p:spPr>
          <a:xfrm>
            <a:off x="6047280" y="1824480"/>
            <a:ext cx="2874960" cy="712440"/>
          </a:xfrm>
          <a:prstGeom prst="rect">
            <a:avLst/>
          </a:prstGeom>
          <a:solidFill>
            <a:srgbClr val="eeece1"/>
          </a:solidFill>
          <a:ln w="9360">
            <a:noFill/>
          </a:ln>
        </p:spPr>
      </p:sp>
      <p:sp>
        <p:nvSpPr>
          <p:cNvPr id="50" name="CustomShape 3"/>
          <p:cNvSpPr/>
          <p:nvPr/>
        </p:nvSpPr>
        <p:spPr>
          <a:xfrm>
            <a:off x="2619360" y="1696320"/>
            <a:ext cx="5542920" cy="848520"/>
          </a:xfrm>
          <a:prstGeom prst="rect">
            <a:avLst/>
          </a:prstGeom>
          <a:solidFill>
            <a:srgbClr val="eeece1"/>
          </a:solidFill>
          <a:ln w="9360">
            <a:noFill/>
          </a:ln>
        </p:spPr>
      </p:sp>
      <p:sp>
        <p:nvSpPr>
          <p:cNvPr id="51" name="CustomShape 4"/>
          <p:cNvSpPr/>
          <p:nvPr/>
        </p:nvSpPr>
        <p:spPr>
          <a:xfrm>
            <a:off x="2828880" y="1708560"/>
            <a:ext cx="5466600" cy="772920"/>
          </a:xfrm>
          <a:prstGeom prst="rect">
            <a:avLst/>
          </a:prstGeom>
          <a:noFill/>
          <a:ln>
            <a:solidFill>
              <a:srgbClr val="ffffff"/>
            </a:solidFill>
          </a:ln>
        </p:spPr>
      </p:sp>
      <p:sp>
        <p:nvSpPr>
          <p:cNvPr id="52" name="CustomShape 5"/>
          <p:cNvSpPr/>
          <p:nvPr/>
        </p:nvSpPr>
        <p:spPr>
          <a:xfrm>
            <a:off x="5609520" y="1694880"/>
            <a:ext cx="3306600" cy="650160"/>
          </a:xfrm>
          <a:prstGeom prst="rect">
            <a:avLst/>
          </a:prstGeom>
          <a:noFill/>
          <a:ln>
            <a:solidFill>
              <a:srgbClr val="ffffff"/>
            </a:solidFill>
          </a:ln>
        </p:spPr>
      </p:sp>
      <p:sp>
        <p:nvSpPr>
          <p:cNvPr id="53" name="CustomShape 6"/>
          <p:cNvSpPr/>
          <p:nvPr/>
        </p:nvSpPr>
        <p:spPr>
          <a:xfrm>
            <a:off x="211680" y="1679400"/>
            <a:ext cx="8722080" cy="1328400"/>
          </a:xfrm>
          <a:prstGeom prst="rect">
            <a:avLst/>
          </a:prstGeom>
          <a:solidFill>
            <a:srgbClr val="ffffff"/>
          </a:solidFill>
          <a:ln w="9360">
            <a:noFill/>
          </a:ln>
        </p:spPr>
      </p:sp>
      <p:sp>
        <p:nvSpPr>
          <p:cNvPr id="54" name="PlaceHolder 7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ru-RU"/>
              <a:t>Для правки текста заголовка щелкните мышью</a:t>
            </a:r>
            <a:endParaRPr/>
          </a:p>
        </p:txBody>
      </p:sp>
      <p:sp>
        <p:nvSpPr>
          <p:cNvPr id="55" name="PlaceHolder 8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25000"/>
              <a:buFont typeface="StarSymbol"/>
              <a:buChar char=""/>
            </a:pPr>
            <a:r>
              <a:rPr lang="ru-RU"/>
              <a:t>Для правки структуры щелкните мышью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ru-RU"/>
              <a:t>Второй уровень структуры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ru-RU"/>
              <a:t>Третий уровень структуры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ru-RU"/>
              <a:t>Четвёртый уровень структуры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ru-RU"/>
              <a:t>Пятый уровень структуры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ru-RU"/>
              <a:t>Шестой уровень структуры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ru-RU"/>
              <a:t>Седьмой уровень структуры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CustomShape 1"/>
          <p:cNvSpPr/>
          <p:nvPr/>
        </p:nvSpPr>
        <p:spPr>
          <a:xfrm>
            <a:off x="228600" y="228600"/>
            <a:ext cx="8694360" cy="2467440"/>
          </a:xfrm>
          <a:prstGeom prst="roundRect">
            <a:avLst>
              <a:gd fmla="val 11526" name="adj"/>
            </a:avLst>
          </a:prstGeom>
          <a:gradFill>
            <a:gsLst>
              <a:gs pos="0">
                <a:srgbClr val="376092"/>
              </a:gs>
              <a:gs pos="100000">
                <a:srgbClr val="95b3d7"/>
              </a:gs>
            </a:gsLst>
            <a:lin ang="16200000"/>
          </a:gradFill>
          <a:ln w="25560">
            <a:noFill/>
          </a:ln>
        </p:spPr>
      </p:sp>
      <p:sp>
        <p:nvSpPr>
          <p:cNvPr id="91" name="CustomShape 2"/>
          <p:cNvSpPr/>
          <p:nvPr/>
        </p:nvSpPr>
        <p:spPr>
          <a:xfrm>
            <a:off x="6047280" y="1824480"/>
            <a:ext cx="2874960" cy="712440"/>
          </a:xfrm>
          <a:prstGeom prst="rect">
            <a:avLst/>
          </a:prstGeom>
          <a:solidFill>
            <a:srgbClr val="eeece1"/>
          </a:solidFill>
          <a:ln w="9360">
            <a:noFill/>
          </a:ln>
        </p:spPr>
      </p:sp>
      <p:sp>
        <p:nvSpPr>
          <p:cNvPr id="92" name="CustomShape 3"/>
          <p:cNvSpPr/>
          <p:nvPr/>
        </p:nvSpPr>
        <p:spPr>
          <a:xfrm>
            <a:off x="2619360" y="1696320"/>
            <a:ext cx="5542920" cy="848520"/>
          </a:xfrm>
          <a:prstGeom prst="rect">
            <a:avLst/>
          </a:prstGeom>
          <a:solidFill>
            <a:srgbClr val="eeece1"/>
          </a:solidFill>
          <a:ln w="9360">
            <a:noFill/>
          </a:ln>
        </p:spPr>
      </p:sp>
      <p:sp>
        <p:nvSpPr>
          <p:cNvPr id="93" name="CustomShape 4"/>
          <p:cNvSpPr/>
          <p:nvPr/>
        </p:nvSpPr>
        <p:spPr>
          <a:xfrm>
            <a:off x="2828880" y="1708560"/>
            <a:ext cx="5466600" cy="772920"/>
          </a:xfrm>
          <a:prstGeom prst="rect">
            <a:avLst/>
          </a:prstGeom>
          <a:noFill/>
          <a:ln>
            <a:solidFill>
              <a:srgbClr val="ffffff"/>
            </a:solidFill>
          </a:ln>
        </p:spPr>
      </p:sp>
      <p:sp>
        <p:nvSpPr>
          <p:cNvPr id="94" name="CustomShape 5"/>
          <p:cNvSpPr/>
          <p:nvPr/>
        </p:nvSpPr>
        <p:spPr>
          <a:xfrm>
            <a:off x="5609520" y="1694880"/>
            <a:ext cx="3306600" cy="650160"/>
          </a:xfrm>
          <a:prstGeom prst="rect">
            <a:avLst/>
          </a:prstGeom>
          <a:noFill/>
          <a:ln>
            <a:solidFill>
              <a:srgbClr val="ffffff"/>
            </a:solidFill>
          </a:ln>
        </p:spPr>
      </p:sp>
      <p:sp>
        <p:nvSpPr>
          <p:cNvPr id="95" name="CustomShape 6"/>
          <p:cNvSpPr/>
          <p:nvPr/>
        </p:nvSpPr>
        <p:spPr>
          <a:xfrm>
            <a:off x="211680" y="1679400"/>
            <a:ext cx="8722080" cy="1328400"/>
          </a:xfrm>
          <a:prstGeom prst="rect">
            <a:avLst/>
          </a:prstGeom>
          <a:solidFill>
            <a:srgbClr val="ffffff"/>
          </a:solidFill>
          <a:ln w="9360">
            <a:noFill/>
          </a:ln>
        </p:spPr>
      </p:sp>
      <p:sp>
        <p:nvSpPr>
          <p:cNvPr id="96" name="PlaceHolder 7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ru-RU"/>
              <a:t>Для правки текста заголовка щелкните мышью</a:t>
            </a:r>
            <a:endParaRPr/>
          </a:p>
        </p:txBody>
      </p:sp>
      <p:sp>
        <p:nvSpPr>
          <p:cNvPr id="97" name="PlaceHolder 8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25000"/>
              <a:buFont typeface="StarSymbol"/>
              <a:buChar char=""/>
            </a:pPr>
            <a:r>
              <a:rPr lang="ru-RU"/>
              <a:t>Для правки структуры щелкните мышью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ru-RU"/>
              <a:t>Второй уровень структуры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ru-RU"/>
              <a:t>Третий уровень структуры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ru-RU"/>
              <a:t>Четвёртый уровень структуры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ru-RU"/>
              <a:t>Пятый уровень структуры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ru-RU"/>
              <a:t>Шестой уровень структуры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ru-RU"/>
              <a:t>Седьмой уровень структуры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CustomShape 1"/>
          <p:cNvSpPr/>
          <p:nvPr/>
        </p:nvSpPr>
        <p:spPr>
          <a:xfrm>
            <a:off x="1584000" y="1656000"/>
            <a:ext cx="6335280" cy="2087280"/>
          </a:xfrm>
          <a:prstGeom prst="rect">
            <a:avLst/>
          </a:prstGeom>
          <a:noFill/>
          <a:ln>
            <a:noFill/>
          </a:ln>
        </p:spPr>
        <p:txBody>
          <a:bodyPr anchor="b" bIns="45000" lIns="90000" rIns="90000" tIns="45000"/>
          <a:p>
            <a:pPr>
              <a:lnSpc>
                <a:spcPct val="100000"/>
              </a:lnSpc>
            </a:pPr>
            <a:r>
              <a:rPr lang="ru-RU" sz="4400">
                <a:solidFill>
                  <a:srgbClr val="ffffff"/>
                </a:solidFill>
                <a:latin typeface="Candara"/>
              </a:rPr>
              <a:t>Инсульт и его симптомы</a:t>
            </a:r>
            <a:endParaRPr/>
          </a:p>
        </p:txBody>
      </p:sp>
      <p:pic>
        <p:nvPicPr>
          <p:cNvPr descr="" id="133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6660360" y="415440"/>
            <a:ext cx="1814760" cy="2030400"/>
          </a:xfrm>
          <a:prstGeom prst="rect">
            <a:avLst/>
          </a:prstGeom>
          <a:ln>
            <a:noFill/>
          </a:ln>
        </p:spPr>
      </p:pic>
      <p:sp>
        <p:nvSpPr>
          <p:cNvPr id="134" name="CustomShape 2"/>
          <p:cNvSpPr/>
          <p:nvPr/>
        </p:nvSpPr>
        <p:spPr>
          <a:xfrm>
            <a:off x="6048000" y="4869360"/>
            <a:ext cx="2303280" cy="1249920"/>
          </a:xfrm>
          <a:prstGeom prst="rect">
            <a:avLst/>
          </a:prstGeom>
          <a:noFill/>
          <a:ln>
            <a:noFill/>
          </a:ln>
        </p:spPr>
        <p:txBody>
          <a:bodyPr anchor="ctr" bIns="0" lIns="0" rIns="0" tIns="0" wrap="none"/>
          <a:p>
            <a:endParaRPr/>
          </a:p>
          <a:p>
            <a:pPr algn="ctr">
              <a:lnSpc>
                <a:spcPct val="100000"/>
              </a:lnSpc>
            </a:pPr>
            <a:endParaRPr/>
          </a:p>
        </p:txBody>
      </p:sp>
      <p:sp>
        <p:nvSpPr>
          <p:cNvPr id="135" name="CustomShape 3"/>
          <p:cNvSpPr/>
          <p:nvPr/>
        </p:nvSpPr>
        <p:spPr>
          <a:xfrm>
            <a:off x="5867280" y="4968000"/>
            <a:ext cx="2484000" cy="1249920"/>
          </a:xfrm>
          <a:prstGeom prst="rect">
            <a:avLst/>
          </a:prstGeom>
          <a:noFill/>
          <a:ln>
            <a:noFill/>
          </a:ln>
        </p:spPr>
        <p:txBody>
          <a:bodyPr anchor="ctr" bIns="0" lIns="0" rIns="0" tIns="0" wrap="none"/>
          <a:p>
            <a:endParaRPr/>
          </a:p>
          <a:p>
            <a:pPr algn="ctr">
              <a:lnSpc>
                <a:spcPct val="100000"/>
              </a:lnSpc>
            </a:pPr>
            <a:endParaRPr/>
          </a:p>
        </p:txBody>
      </p:sp>
      <p:sp>
        <p:nvSpPr>
          <p:cNvPr id="136" name="CustomShape 4"/>
          <p:cNvSpPr/>
          <p:nvPr/>
        </p:nvSpPr>
        <p:spPr>
          <a:xfrm>
            <a:off x="4536000" y="4968000"/>
            <a:ext cx="4103280" cy="1249920"/>
          </a:xfrm>
          <a:prstGeom prst="rect">
            <a:avLst/>
          </a:prstGeom>
          <a:noFill/>
          <a:ln>
            <a:noFill/>
          </a:ln>
        </p:spPr>
        <p:txBody>
          <a:bodyPr anchor="ctr" bIns="0" lIns="0" rIns="0" tIns="0" wrap="none"/>
          <a:p>
            <a:endParaRPr/>
          </a:p>
          <a:p>
            <a:pPr algn="ctr">
              <a:lnSpc>
                <a:spcPct val="100000"/>
              </a:lnSpc>
            </a:pPr>
            <a:endParaRPr/>
          </a:p>
        </p:txBody>
      </p:sp>
      <p:sp>
        <p:nvSpPr>
          <p:cNvPr id="137" name="CustomShape 5"/>
          <p:cNvSpPr/>
          <p:nvPr/>
        </p:nvSpPr>
        <p:spPr>
          <a:xfrm>
            <a:off x="6659280" y="5040000"/>
            <a:ext cx="1980000" cy="1249920"/>
          </a:xfrm>
          <a:prstGeom prst="rect">
            <a:avLst/>
          </a:prstGeom>
          <a:noFill/>
          <a:ln>
            <a:noFill/>
          </a:ln>
        </p:spPr>
        <p:txBody>
          <a:bodyPr anchor="ctr" bIns="0" lIns="0" rIns="0" tIns="0" wrap="none"/>
          <a:p>
            <a:endParaRPr/>
          </a:p>
          <a:p>
            <a:pPr algn="ctr">
              <a:lnSpc>
                <a:spcPct val="100000"/>
              </a:lnSpc>
            </a:pPr>
            <a:endParaRPr/>
          </a:p>
        </p:txBody>
      </p:sp>
      <p:sp>
        <p:nvSpPr>
          <p:cNvPr id="138" name="CustomShape 6"/>
          <p:cNvSpPr/>
          <p:nvPr/>
        </p:nvSpPr>
        <p:spPr>
          <a:xfrm>
            <a:off x="4476240" y="3576240"/>
            <a:ext cx="180000" cy="1249920"/>
          </a:xfrm>
          <a:prstGeom prst="rect">
            <a:avLst/>
          </a:prstGeom>
          <a:noFill/>
          <a:ln>
            <a:noFill/>
          </a:ln>
        </p:spPr>
        <p:txBody>
          <a:bodyPr anchor="ctr" bIns="0" lIns="0" rIns="0" tIns="0" wrap="none"/>
          <a:p>
            <a:endParaRPr/>
          </a:p>
          <a:p>
            <a:pPr algn="ctr">
              <a:lnSpc>
                <a:spcPct val="100000"/>
              </a:lnSpc>
            </a:pPr>
            <a:endParaRPr/>
          </a:p>
        </p:txBody>
      </p:sp>
      <p:sp>
        <p:nvSpPr>
          <p:cNvPr id="139" name="CustomShape 7"/>
          <p:cNvSpPr/>
          <p:nvPr/>
        </p:nvSpPr>
        <p:spPr>
          <a:xfrm>
            <a:off x="7163280" y="5112000"/>
            <a:ext cx="1332000" cy="1249920"/>
          </a:xfrm>
          <a:prstGeom prst="rect">
            <a:avLst/>
          </a:prstGeom>
          <a:noFill/>
          <a:ln>
            <a:noFill/>
          </a:ln>
        </p:spPr>
        <p:txBody>
          <a:bodyPr anchor="ctr" bIns="0" lIns="0" rIns="0" tIns="0" wrap="none"/>
          <a:p>
            <a:endParaRPr/>
          </a:p>
          <a:p>
            <a:pPr algn="ctr">
              <a:lnSpc>
                <a:spcPct val="100000"/>
              </a:lnSpc>
            </a:pPr>
            <a:endParaRPr/>
          </a:p>
        </p:txBody>
      </p:sp>
      <p:sp>
        <p:nvSpPr>
          <p:cNvPr id="140" name="CustomShape 8"/>
          <p:cNvSpPr/>
          <p:nvPr/>
        </p:nvSpPr>
        <p:spPr>
          <a:xfrm>
            <a:off x="4476240" y="3576240"/>
            <a:ext cx="180000" cy="1249920"/>
          </a:xfrm>
          <a:prstGeom prst="rect">
            <a:avLst/>
          </a:prstGeom>
          <a:noFill/>
          <a:ln>
            <a:noFill/>
          </a:ln>
        </p:spPr>
        <p:txBody>
          <a:bodyPr anchor="ctr" bIns="0" lIns="0" rIns="0" tIns="0" wrap="none"/>
          <a:p>
            <a:endParaRPr/>
          </a:p>
          <a:p>
            <a:pPr algn="ctr">
              <a:lnSpc>
                <a:spcPct val="100000"/>
              </a:lnSpc>
            </a:pPr>
            <a:endParaRPr/>
          </a:p>
        </p:txBody>
      </p:sp>
      <p:sp>
        <p:nvSpPr>
          <p:cNvPr id="141" name="CustomShape 9"/>
          <p:cNvSpPr/>
          <p:nvPr/>
        </p:nvSpPr>
        <p:spPr>
          <a:xfrm>
            <a:off x="4476240" y="3141360"/>
            <a:ext cx="180000" cy="1249920"/>
          </a:xfrm>
          <a:prstGeom prst="rect">
            <a:avLst/>
          </a:prstGeom>
          <a:noFill/>
          <a:ln>
            <a:noFill/>
          </a:ln>
        </p:spPr>
        <p:txBody>
          <a:bodyPr anchor="ctr" bIns="0" lIns="0" rIns="0" tIns="0" wrap="none"/>
          <a:p>
            <a:endParaRPr/>
          </a:p>
          <a:p>
            <a:pPr algn="ctr">
              <a:lnSpc>
                <a:spcPct val="100000"/>
              </a:lnSpc>
            </a:pPr>
            <a:endParaRPr/>
          </a:p>
        </p:txBody>
      </p:sp>
      <p:sp>
        <p:nvSpPr>
          <p:cNvPr id="142" name="CustomShape 10"/>
          <p:cNvSpPr/>
          <p:nvPr/>
        </p:nvSpPr>
        <p:spPr>
          <a:xfrm>
            <a:off x="4476240" y="2792880"/>
            <a:ext cx="180000" cy="1249920"/>
          </a:xfrm>
          <a:prstGeom prst="rect">
            <a:avLst/>
          </a:prstGeom>
          <a:noFill/>
          <a:ln>
            <a:noFill/>
          </a:ln>
        </p:spPr>
        <p:txBody>
          <a:bodyPr anchor="ctr" bIns="0" lIns="0" rIns="0" tIns="0" wrap="none"/>
          <a:p>
            <a:endParaRPr/>
          </a:p>
          <a:p>
            <a:pPr algn="ctr">
              <a:lnSpc>
                <a:spcPct val="100000"/>
              </a:lnSpc>
            </a:pPr>
            <a:endParaRPr/>
          </a:p>
        </p:txBody>
      </p:sp>
      <p:sp>
        <p:nvSpPr>
          <p:cNvPr id="143" name="CustomShape 11"/>
          <p:cNvSpPr/>
          <p:nvPr/>
        </p:nvSpPr>
        <p:spPr>
          <a:xfrm>
            <a:off x="4476240" y="2792880"/>
            <a:ext cx="4379040" cy="3497040"/>
          </a:xfrm>
          <a:prstGeom prst="rect">
            <a:avLst/>
          </a:prstGeom>
          <a:noFill/>
          <a:ln>
            <a:noFill/>
          </a:ln>
        </p:spPr>
        <p:txBody>
          <a:bodyPr anchor="ctr" bIns="0" lIns="0" rIns="0" tIns="0" wrap="none"/>
          <a:p>
            <a:endParaRPr/>
          </a:p>
          <a:p>
            <a:pPr algn="ctr">
              <a:lnSpc>
                <a:spcPct val="100000"/>
              </a:lnSpc>
            </a:pPr>
            <a:endParaRPr/>
          </a:p>
        </p:txBody>
      </p:sp>
      <p:sp>
        <p:nvSpPr>
          <p:cNvPr id="144" name="CustomShape 12"/>
          <p:cNvSpPr/>
          <p:nvPr/>
        </p:nvSpPr>
        <p:spPr>
          <a:xfrm>
            <a:off x="4476240" y="2792880"/>
            <a:ext cx="180000" cy="1249920"/>
          </a:xfrm>
          <a:prstGeom prst="rect">
            <a:avLst/>
          </a:prstGeom>
          <a:noFill/>
          <a:ln>
            <a:noFill/>
          </a:ln>
        </p:spPr>
        <p:txBody>
          <a:bodyPr anchor="ctr" bIns="0" lIns="0" rIns="0" tIns="0" wrap="none"/>
          <a:p>
            <a:endParaRPr/>
          </a:p>
          <a:p>
            <a:pPr algn="ctr">
              <a:lnSpc>
                <a:spcPct val="100000"/>
              </a:lnSpc>
            </a:pPr>
            <a:endParaRPr/>
          </a:p>
        </p:txBody>
      </p:sp>
      <p:sp>
        <p:nvSpPr>
          <p:cNvPr id="145" name="CustomShape 13"/>
          <p:cNvSpPr/>
          <p:nvPr/>
        </p:nvSpPr>
        <p:spPr>
          <a:xfrm>
            <a:off x="5976000" y="4464000"/>
            <a:ext cx="2879280" cy="2174400"/>
          </a:xfrm>
          <a:prstGeom prst="rect">
            <a:avLst/>
          </a:prstGeom>
          <a:noFill/>
          <a:ln>
            <a:noFill/>
          </a:ln>
        </p:spPr>
      </p:sp>
      <p:sp>
        <p:nvSpPr>
          <p:cNvPr id="146" name="TextShape 14"/>
          <p:cNvSpPr txBox="1"/>
          <p:nvPr/>
        </p:nvSpPr>
        <p:spPr>
          <a:xfrm>
            <a:off x="4176000" y="5446080"/>
            <a:ext cx="4056120" cy="889920"/>
          </a:xfrm>
          <a:prstGeom prst="rect">
            <a:avLst/>
          </a:prstGeom>
        </p:spPr>
        <p:txBody>
          <a:bodyPr bIns="45000" lIns="90000" rIns="90000" tIns="45000" wrap="none"/>
          <a:p>
            <a:pPr algn="ctr">
              <a:lnSpc>
                <a:spcPct val="100000"/>
              </a:lnSpc>
            </a:pPr>
            <a:r>
              <a:rPr lang="ru-RU" sz="1400"/>
              <a:t>Заведующий отделением восстановительного </a:t>
            </a:r>
            <a:endParaRPr/>
          </a:p>
          <a:p>
            <a:pPr algn="ctr">
              <a:lnSpc>
                <a:spcPct val="100000"/>
              </a:lnSpc>
            </a:pPr>
            <a:r>
              <a:rPr lang="ru-RU" sz="1400"/>
              <a:t>лечения,</a:t>
            </a:r>
            <a:endParaRPr/>
          </a:p>
          <a:p>
            <a:pPr algn="ctr">
              <a:lnSpc>
                <a:spcPct val="100000"/>
              </a:lnSpc>
            </a:pPr>
            <a:r>
              <a:rPr lang="ru-RU" sz="1400"/>
              <a:t>врач-невролог </a:t>
            </a:r>
            <a:endParaRPr/>
          </a:p>
          <a:p>
            <a:pPr algn="ctr">
              <a:lnSpc>
                <a:spcPct val="100000"/>
              </a:lnSpc>
            </a:pPr>
            <a:r>
              <a:rPr lang="ru-RU" sz="1400"/>
              <a:t>Тыричев С.В.</a:t>
            </a:r>
            <a:endParaRPr/>
          </a:p>
        </p:txBody>
      </p:sp>
    </p:spTree>
  </p:cSld>
  <p:timing>
    <p:tnLst>
      <p:par>
        <p:cTn dur="indefinite" id="1" nodeType="tmRoot" restart="never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CustomShape 1"/>
          <p:cNvSpPr/>
          <p:nvPr/>
        </p:nvSpPr>
        <p:spPr>
          <a:xfrm>
            <a:off x="251640" y="1917000"/>
            <a:ext cx="8639640" cy="420804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 algn="just">
              <a:lnSpc>
                <a:spcPct val="100000"/>
              </a:lnSpc>
            </a:pPr>
            <a:r>
              <a:rPr b="1" lang="ru-RU" sz="2400">
                <a:solidFill>
                  <a:srgbClr val="073e87"/>
                </a:solidFill>
                <a:latin typeface="Candara"/>
              </a:rPr>
              <a:t>Острые</a:t>
            </a:r>
            <a:r>
              <a:rPr lang="ru-RU" sz="2400">
                <a:solidFill>
                  <a:srgbClr val="073e87"/>
                </a:solidFill>
                <a:latin typeface="Candara"/>
              </a:rPr>
              <a:t> </a:t>
            </a:r>
            <a:r>
              <a:rPr b="1" lang="ru-RU" sz="2400">
                <a:solidFill>
                  <a:srgbClr val="073e87"/>
                </a:solidFill>
                <a:latin typeface="Candara"/>
              </a:rPr>
              <a:t>нарушения</a:t>
            </a:r>
            <a:r>
              <a:rPr lang="ru-RU" sz="2400">
                <a:solidFill>
                  <a:srgbClr val="073e87"/>
                </a:solidFill>
                <a:latin typeface="Candara"/>
              </a:rPr>
              <a:t> </a:t>
            </a:r>
            <a:r>
              <a:rPr b="1" lang="ru-RU" sz="2400">
                <a:solidFill>
                  <a:srgbClr val="073e87"/>
                </a:solidFill>
                <a:latin typeface="Candara"/>
              </a:rPr>
              <a:t>мозгового</a:t>
            </a:r>
            <a:r>
              <a:rPr lang="ru-RU" sz="2400">
                <a:solidFill>
                  <a:srgbClr val="073e87"/>
                </a:solidFill>
                <a:latin typeface="Candara"/>
              </a:rPr>
              <a:t> </a:t>
            </a:r>
            <a:r>
              <a:rPr b="1" lang="ru-RU" sz="2400">
                <a:solidFill>
                  <a:srgbClr val="073e87"/>
                </a:solidFill>
                <a:latin typeface="Candara"/>
              </a:rPr>
              <a:t>кровообращения</a:t>
            </a:r>
            <a:r>
              <a:rPr lang="ru-RU" sz="2400">
                <a:solidFill>
                  <a:srgbClr val="073e87"/>
                </a:solidFill>
                <a:latin typeface="Candara"/>
              </a:rPr>
              <a:t> – одна из основных причин заболеваемости и смертности во всем мире. По данным ВОЗ, ежегодно инсульт развивается не менее чем у 5,6–6,6 млн человек, а третья часть перенесших инсульт людей трудоспособного возраста умирает.</a:t>
            </a:r>
            <a:r>
              <a:rPr b="1" lang="ru-RU" sz="2400">
                <a:solidFill>
                  <a:srgbClr val="073e87"/>
                </a:solidFill>
                <a:latin typeface="Candara"/>
              </a:rPr>
              <a:t> </a:t>
            </a:r>
            <a:endParaRPr/>
          </a:p>
        </p:txBody>
      </p:sp>
      <p:sp>
        <p:nvSpPr>
          <p:cNvPr id="148" name="CustomShape 2"/>
          <p:cNvSpPr/>
          <p:nvPr/>
        </p:nvSpPr>
        <p:spPr>
          <a:xfrm>
            <a:off x="457200" y="338400"/>
            <a:ext cx="8228160" cy="1251360"/>
          </a:xfrm>
          <a:prstGeom prst="rect">
            <a:avLst/>
          </a:prstGeom>
          <a:noFill/>
          <a:ln>
            <a:noFill/>
          </a:ln>
        </p:spPr>
      </p:sp>
    </p:spTree>
  </p:cSld>
  <p:timing>
    <p:tnLst>
      <p:par>
        <p:cTn dur="indefinite" id="3" nodeType="tmRoot" restart="never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CustomShape 1"/>
          <p:cNvSpPr/>
          <p:nvPr/>
        </p:nvSpPr>
        <p:spPr>
          <a:xfrm>
            <a:off x="251640" y="2349000"/>
            <a:ext cx="8639640" cy="377568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 algn="just">
              <a:lnSpc>
                <a:spcPct val="100000"/>
              </a:lnSpc>
              <a:buFont typeface="Symbol"/>
              <a:buChar char=""/>
            </a:pPr>
            <a:r>
              <a:rPr lang="ru-RU" sz="2400">
                <a:solidFill>
                  <a:srgbClr val="073e87"/>
                </a:solidFill>
                <a:latin typeface="Candara"/>
              </a:rPr>
              <a:t>Инсульт-это острое нарушение мозгового кровообращение,характеризующееся развитием очаговой неврологической симптоматики:нарушение речи,  асимметрия лица,слабость в конечностях;</a:t>
            </a:r>
            <a:endParaRPr/>
          </a:p>
          <a:p>
            <a:pPr algn="just">
              <a:lnSpc>
                <a:spcPct val="100000"/>
              </a:lnSpc>
              <a:buFont typeface="Symbol"/>
              <a:buChar char=""/>
            </a:pPr>
            <a:r>
              <a:rPr lang="ru-RU" sz="2400">
                <a:solidFill>
                  <a:srgbClr val="073e87"/>
                </a:solidFill>
                <a:latin typeface="Candara"/>
              </a:rPr>
              <a:t> </a:t>
            </a:r>
            <a:r>
              <a:rPr lang="ru-RU" sz="2400">
                <a:solidFill>
                  <a:srgbClr val="073e87"/>
                </a:solidFill>
                <a:latin typeface="Candara"/>
              </a:rPr>
              <a:t>Инсульт может быть:</a:t>
            </a:r>
            <a:endParaRPr/>
          </a:p>
          <a:p>
            <a:pPr algn="just">
              <a:lnSpc>
                <a:spcPct val="100000"/>
              </a:lnSpc>
              <a:buFont typeface="Symbol"/>
              <a:buChar char=""/>
            </a:pPr>
            <a:r>
              <a:rPr lang="ru-RU" sz="2400">
                <a:solidFill>
                  <a:srgbClr val="073e87"/>
                </a:solidFill>
                <a:latin typeface="Candara"/>
              </a:rPr>
              <a:t>а)Ишемическим-как следствие закупорки сосуда или сосудов головного мозга;</a:t>
            </a:r>
            <a:endParaRPr/>
          </a:p>
          <a:p>
            <a:pPr algn="just">
              <a:lnSpc>
                <a:spcPct val="100000"/>
              </a:lnSpc>
              <a:buFont typeface="Symbol"/>
              <a:buChar char=""/>
            </a:pPr>
            <a:r>
              <a:rPr lang="ru-RU" sz="2400">
                <a:solidFill>
                  <a:srgbClr val="073e87"/>
                </a:solidFill>
                <a:latin typeface="Candara"/>
              </a:rPr>
              <a:t>б)Геморрагическим-как следствие разрыва сосуда или сосудов головного мозга;</a:t>
            </a:r>
            <a:endParaRPr/>
          </a:p>
        </p:txBody>
      </p:sp>
      <p:sp>
        <p:nvSpPr>
          <p:cNvPr id="150" name="CustomShape 2"/>
          <p:cNvSpPr/>
          <p:nvPr/>
        </p:nvSpPr>
        <p:spPr>
          <a:xfrm>
            <a:off x="467640" y="404640"/>
            <a:ext cx="8228160" cy="1251360"/>
          </a:xfrm>
          <a:prstGeom prst="rect">
            <a:avLst/>
          </a:prstGeom>
          <a:noFill/>
          <a:ln>
            <a:noFill/>
          </a:ln>
        </p:spPr>
        <p:txBody>
          <a:bodyPr anchor="ctr" bIns="45000" lIns="90000" rIns="90000" tIns="45000"/>
          <a:p>
            <a:pPr algn="ctr">
              <a:lnSpc>
                <a:spcPct val="100000"/>
              </a:lnSpc>
            </a:pPr>
            <a:r>
              <a:rPr lang="ru-RU" sz="2600">
                <a:solidFill>
                  <a:srgbClr val="ffffff"/>
                </a:solidFill>
                <a:latin typeface="Candara"/>
              </a:rPr>
              <a:t>ЧТО  ТАКОЕ ИНСУЛЬТ?</a:t>
            </a:r>
            <a:endParaRPr/>
          </a:p>
        </p:txBody>
      </p:sp>
      <p:pic>
        <p:nvPicPr>
          <p:cNvPr descr="" id="151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7667640" y="260640"/>
            <a:ext cx="1028160" cy="115056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dur="indefinite" id="5" nodeType="tmRoot" restart="never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CustomShape 1"/>
          <p:cNvSpPr/>
          <p:nvPr/>
        </p:nvSpPr>
        <p:spPr>
          <a:xfrm>
            <a:off x="323640" y="2675520"/>
            <a:ext cx="8567640" cy="344916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 algn="just">
              <a:lnSpc>
                <a:spcPct val="100000"/>
              </a:lnSpc>
            </a:pPr>
            <a:r>
              <a:rPr lang="ru-RU" sz="2400">
                <a:solidFill>
                  <a:srgbClr val="073e87"/>
                </a:solidFill>
                <a:latin typeface="Candara"/>
              </a:rPr>
              <a:t>Любой человек,имеющий один или несколько факторов риска развития инсульта:</a:t>
            </a:r>
            <a:endParaRPr/>
          </a:p>
          <a:p>
            <a:pPr algn="just">
              <a:lnSpc>
                <a:spcPct val="100000"/>
              </a:lnSpc>
            </a:pPr>
            <a:r>
              <a:rPr lang="ru-RU" sz="2400">
                <a:solidFill>
                  <a:srgbClr val="073e87"/>
                </a:solidFill>
                <a:latin typeface="Candara"/>
              </a:rPr>
              <a:t>Мужской пол;</a:t>
            </a:r>
            <a:endParaRPr/>
          </a:p>
          <a:p>
            <a:pPr algn="just">
              <a:lnSpc>
                <a:spcPct val="100000"/>
              </a:lnSpc>
            </a:pPr>
            <a:r>
              <a:rPr lang="ru-RU" sz="2400">
                <a:solidFill>
                  <a:srgbClr val="073e87"/>
                </a:solidFill>
                <a:latin typeface="Candara"/>
              </a:rPr>
              <a:t>Возраст 50 и более лет;</a:t>
            </a:r>
            <a:endParaRPr/>
          </a:p>
          <a:p>
            <a:pPr algn="just">
              <a:lnSpc>
                <a:spcPct val="100000"/>
              </a:lnSpc>
            </a:pPr>
            <a:r>
              <a:rPr lang="ru-RU" sz="2400">
                <a:solidFill>
                  <a:srgbClr val="073e87"/>
                </a:solidFill>
                <a:latin typeface="Candara"/>
              </a:rPr>
              <a:t>Курильщики с длительным стажем;</a:t>
            </a:r>
            <a:endParaRPr/>
          </a:p>
          <a:p>
            <a:pPr algn="just">
              <a:lnSpc>
                <a:spcPct val="100000"/>
              </a:lnSpc>
            </a:pPr>
            <a:r>
              <a:rPr lang="ru-RU" sz="2400">
                <a:solidFill>
                  <a:srgbClr val="073e87"/>
                </a:solidFill>
                <a:latin typeface="Candara"/>
              </a:rPr>
              <a:t>Люди страдающие:</a:t>
            </a:r>
            <a:endParaRPr/>
          </a:p>
          <a:p>
            <a:pPr algn="just">
              <a:lnSpc>
                <a:spcPct val="100000"/>
              </a:lnSpc>
            </a:pPr>
            <a:r>
              <a:rPr lang="ru-RU" sz="2400">
                <a:solidFill>
                  <a:srgbClr val="073e87"/>
                </a:solidFill>
                <a:latin typeface="Candara"/>
              </a:rPr>
              <a:t>сахарным диабетом;</a:t>
            </a:r>
            <a:endParaRPr/>
          </a:p>
          <a:p>
            <a:pPr algn="just">
              <a:lnSpc>
                <a:spcPct val="100000"/>
              </a:lnSpc>
            </a:pPr>
            <a:r>
              <a:rPr lang="ru-RU" sz="2400">
                <a:solidFill>
                  <a:srgbClr val="073e87"/>
                </a:solidFill>
                <a:latin typeface="Candara"/>
              </a:rPr>
              <a:t>Нарушением ритма сердца;</a:t>
            </a:r>
            <a:endParaRPr/>
          </a:p>
          <a:p>
            <a:pPr algn="just">
              <a:lnSpc>
                <a:spcPct val="100000"/>
              </a:lnSpc>
            </a:pPr>
            <a:r>
              <a:rPr lang="ru-RU" sz="2400">
                <a:solidFill>
                  <a:srgbClr val="073e87"/>
                </a:solidFill>
                <a:latin typeface="Candara"/>
              </a:rPr>
              <a:t>Ожирение,гиподинамия.</a:t>
            </a:r>
            <a:endParaRPr/>
          </a:p>
          <a:p>
            <a:pPr algn="just">
              <a:lnSpc>
                <a:spcPct val="100000"/>
              </a:lnSpc>
            </a:pPr>
            <a:r>
              <a:rPr lang="ru-RU" sz="2400">
                <a:solidFill>
                  <a:srgbClr val="073e87"/>
                </a:solidFill>
                <a:latin typeface="Candara"/>
              </a:rPr>
              <a:t>Злоупотребление алкоголем;</a:t>
            </a:r>
            <a:endParaRPr/>
          </a:p>
        </p:txBody>
      </p:sp>
      <p:sp>
        <p:nvSpPr>
          <p:cNvPr id="153" name="CustomShape 2"/>
          <p:cNvSpPr/>
          <p:nvPr/>
        </p:nvSpPr>
        <p:spPr>
          <a:xfrm>
            <a:off x="457200" y="338400"/>
            <a:ext cx="8228160" cy="1251360"/>
          </a:xfrm>
          <a:prstGeom prst="rect">
            <a:avLst/>
          </a:prstGeom>
          <a:noFill/>
          <a:ln>
            <a:noFill/>
          </a:ln>
        </p:spPr>
        <p:txBody>
          <a:bodyPr anchor="ctr" bIns="45000" lIns="90000" rIns="90000" tIns="45000"/>
          <a:p>
            <a:pPr algn="ctr">
              <a:lnSpc>
                <a:spcPct val="100000"/>
              </a:lnSpc>
            </a:pPr>
            <a:r>
              <a:rPr lang="ru-RU" sz="4400">
                <a:solidFill>
                  <a:srgbClr val="ffffff"/>
                </a:solidFill>
                <a:latin typeface="Candara"/>
              </a:rPr>
              <a:t>Кто может заболеть инсультом?</a:t>
            </a:r>
            <a:endParaRPr/>
          </a:p>
        </p:txBody>
      </p:sp>
      <p:pic>
        <p:nvPicPr>
          <p:cNvPr descr="" id="154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7848000" y="1224000"/>
            <a:ext cx="1099800" cy="123048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dur="indefinite" id="7" nodeType="tmRoot" restart="never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CustomShape 1"/>
          <p:cNvSpPr/>
          <p:nvPr/>
        </p:nvSpPr>
        <p:spPr>
          <a:xfrm>
            <a:off x="179640" y="2277000"/>
            <a:ext cx="8783640" cy="435204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 algn="just">
              <a:lnSpc>
                <a:spcPct val="100000"/>
              </a:lnSpc>
            </a:pPr>
            <a:r>
              <a:rPr lang="ru-RU" sz="2400">
                <a:solidFill>
                  <a:srgbClr val="073e87"/>
                </a:solidFill>
                <a:latin typeface="Candara"/>
              </a:rPr>
              <a:t>-Асимметрия лица(попросите человека улыбнуться,показать зубы);</a:t>
            </a:r>
            <a:endParaRPr/>
          </a:p>
          <a:p>
            <a:pPr algn="just">
              <a:lnSpc>
                <a:spcPct val="100000"/>
              </a:lnSpc>
            </a:pPr>
            <a:r>
              <a:rPr lang="ru-RU" sz="2400">
                <a:solidFill>
                  <a:srgbClr val="073e87"/>
                </a:solidFill>
                <a:latin typeface="Candara"/>
              </a:rPr>
              <a:t>-Слабость в конечностях(Проба Барре:Попросите человека поставить перед собой руки:слабая конечность будет опускаться;</a:t>
            </a:r>
            <a:endParaRPr/>
          </a:p>
          <a:p>
            <a:pPr algn="just">
              <a:lnSpc>
                <a:spcPct val="100000"/>
              </a:lnSpc>
            </a:pPr>
            <a:r>
              <a:rPr lang="ru-RU" sz="2400">
                <a:solidFill>
                  <a:srgbClr val="073e87"/>
                </a:solidFill>
                <a:latin typeface="Candara"/>
              </a:rPr>
              <a:t>-Нарушение речи:Попросите человека назвать как его зовут,где он живет:Речь может быть искаженной или вообще отсутствовать;</a:t>
            </a:r>
            <a:endParaRPr/>
          </a:p>
          <a:p>
            <a:pPr algn="just">
              <a:lnSpc>
                <a:spcPct val="100000"/>
              </a:lnSpc>
            </a:pPr>
            <a:r>
              <a:rPr lang="ru-RU" sz="2400">
                <a:solidFill>
                  <a:srgbClr val="073e87"/>
                </a:solidFill>
                <a:latin typeface="Candara"/>
              </a:rPr>
              <a:t>ПРИ НАЛИЧИИ ЛЮБОГО ИЗ ПЕРЕЧИСЛЕННЫХ СИМПТОМОВ </a:t>
            </a:r>
            <a:endParaRPr/>
          </a:p>
          <a:p>
            <a:pPr algn="just">
              <a:lnSpc>
                <a:spcPct val="100000"/>
              </a:lnSpc>
            </a:pPr>
            <a:r>
              <a:rPr lang="ru-RU" sz="2400">
                <a:solidFill>
                  <a:srgbClr val="073e87"/>
                </a:solidFill>
                <a:latin typeface="Candara"/>
              </a:rPr>
              <a:t>НЕОБХОДИМО СРОЧНО ВЫЗВАТЬ БРИГАДУ »03».</a:t>
            </a:r>
            <a:endParaRPr/>
          </a:p>
        </p:txBody>
      </p:sp>
      <p:sp>
        <p:nvSpPr>
          <p:cNvPr id="156" name="CustomShape 2"/>
          <p:cNvSpPr/>
          <p:nvPr/>
        </p:nvSpPr>
        <p:spPr>
          <a:xfrm>
            <a:off x="251640" y="354240"/>
            <a:ext cx="7415280" cy="1251360"/>
          </a:xfrm>
          <a:prstGeom prst="rect">
            <a:avLst/>
          </a:prstGeom>
          <a:noFill/>
          <a:ln>
            <a:noFill/>
          </a:ln>
        </p:spPr>
        <p:txBody>
          <a:bodyPr anchor="ctr" bIns="45000" lIns="90000" rIns="90000" tIns="45000"/>
          <a:p>
            <a:pPr algn="just">
              <a:lnSpc>
                <a:spcPct val="100000"/>
              </a:lnSpc>
            </a:pPr>
            <a:r>
              <a:rPr lang="ru-RU" sz="3000">
                <a:solidFill>
                  <a:srgbClr val="ffffff"/>
                </a:solidFill>
                <a:latin typeface="Candara"/>
              </a:rPr>
              <a:t>КАК РАСПОЗНАТЬ ИНСУЛЬТ ОБЫЧНОМУ ЧЕЛОВЕКУ?</a:t>
            </a:r>
            <a:endParaRPr/>
          </a:p>
        </p:txBody>
      </p:sp>
      <p:pic>
        <p:nvPicPr>
          <p:cNvPr descr="" id="157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7812360" y="404640"/>
            <a:ext cx="1028160" cy="115056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dur="indefinite" id="9" nodeType="tmRoot" restart="never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CustomShape 1"/>
          <p:cNvSpPr/>
          <p:nvPr/>
        </p:nvSpPr>
        <p:spPr>
          <a:xfrm>
            <a:off x="251640" y="2133000"/>
            <a:ext cx="8567640" cy="344916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r>
              <a:rPr lang="ru-RU" sz="2800">
                <a:solidFill>
                  <a:srgbClr val="073e87"/>
                </a:solidFill>
                <a:latin typeface="Candara"/>
              </a:rPr>
              <a:t> </a:t>
            </a:r>
            <a:r>
              <a:rPr lang="ru-RU" sz="2800">
                <a:solidFill>
                  <a:srgbClr val="073e87"/>
                </a:solidFill>
                <a:latin typeface="Candara"/>
              </a:rPr>
              <a:t>Своевременнные распознанные симптомы инсульта и госпитализация пациента в стационар могут спасти жизнь человеку.</a:t>
            </a:r>
            <a:endParaRPr/>
          </a:p>
          <a:p>
            <a:r>
              <a:rPr lang="ru-RU" sz="2800">
                <a:solidFill>
                  <a:srgbClr val="073e87"/>
                </a:solidFill>
                <a:latin typeface="Candara"/>
              </a:rPr>
              <a:t>Именно ВЫ можете помочь выжить человеку,если  не будете безучастны к его судьбе.</a:t>
            </a:r>
            <a:endParaRPr/>
          </a:p>
        </p:txBody>
      </p:sp>
      <p:sp>
        <p:nvSpPr>
          <p:cNvPr id="159" name="CustomShape 2"/>
          <p:cNvSpPr/>
          <p:nvPr/>
        </p:nvSpPr>
        <p:spPr>
          <a:xfrm>
            <a:off x="457200" y="338400"/>
            <a:ext cx="7065720" cy="1251360"/>
          </a:xfrm>
          <a:prstGeom prst="rect">
            <a:avLst/>
          </a:prstGeom>
          <a:noFill/>
          <a:ln>
            <a:noFill/>
          </a:ln>
        </p:spPr>
        <p:txBody>
          <a:bodyPr anchor="ctr" bIns="45000" lIns="90000" rIns="90000" tIns="45000"/>
          <a:p>
            <a:pPr algn="ctr">
              <a:lnSpc>
                <a:spcPct val="100000"/>
              </a:lnSpc>
            </a:pPr>
            <a:r>
              <a:rPr lang="ru-RU" sz="3600">
                <a:solidFill>
                  <a:srgbClr val="ffffff"/>
                </a:solidFill>
                <a:latin typeface="Candara"/>
              </a:rPr>
              <a:t>ДОРОГИЕ ДРУЗЬЯ,ПОМНИТЕ: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</p:txBody>
      </p:sp>
      <p:pic>
        <p:nvPicPr>
          <p:cNvPr descr="" id="160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7812360" y="404640"/>
            <a:ext cx="1028160" cy="115056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dur="indefinite" id="11" nodeType="tmRoot" restart="never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CustomShape 1"/>
          <p:cNvSpPr/>
          <p:nvPr/>
        </p:nvSpPr>
        <p:spPr>
          <a:xfrm>
            <a:off x="457200" y="338400"/>
            <a:ext cx="8228160" cy="1251360"/>
          </a:xfrm>
          <a:prstGeom prst="rect">
            <a:avLst/>
          </a:prstGeom>
          <a:noFill/>
          <a:ln>
            <a:noFill/>
          </a:ln>
        </p:spPr>
      </p:sp>
      <p:sp>
        <p:nvSpPr>
          <p:cNvPr id="162" name="CustomShape 2"/>
          <p:cNvSpPr/>
          <p:nvPr/>
        </p:nvSpPr>
        <p:spPr>
          <a:xfrm>
            <a:off x="871920" y="2675520"/>
            <a:ext cx="7407000" cy="1283400"/>
          </a:xfrm>
          <a:prstGeom prst="rect">
            <a:avLst/>
          </a:prstGeom>
          <a:noFill/>
          <a:ln>
            <a:noFill/>
          </a:ln>
        </p:spPr>
        <p:txBody>
          <a:bodyPr anchor="ctr" bIns="0" lIns="0" rIns="0" tIns="0"/>
          <a:p>
            <a:pPr algn="ctr">
              <a:lnSpc>
                <a:spcPct val="100000"/>
              </a:lnSpc>
            </a:pPr>
            <a:r>
              <a:rPr lang="ru-RU" sz="3200">
                <a:latin typeface="Arial"/>
              </a:rPr>
              <a:t>СПАСИБО ЗА ВНИМАНИЕ!</a:t>
            </a:r>
            <a:endParaRPr/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