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59" r:id="rId5"/>
    <p:sldId id="262" r:id="rId6"/>
    <p:sldId id="281" r:id="rId7"/>
    <p:sldId id="283" r:id="rId8"/>
    <p:sldId id="280" r:id="rId9"/>
    <p:sldId id="282" r:id="rId10"/>
    <p:sldId id="265" r:id="rId11"/>
    <p:sldId id="279" r:id="rId12"/>
    <p:sldId id="266" r:id="rId13"/>
    <p:sldId id="267" r:id="rId14"/>
    <p:sldId id="269" r:id="rId15"/>
    <p:sldId id="285" r:id="rId16"/>
    <p:sldId id="286" r:id="rId17"/>
    <p:sldId id="287" r:id="rId18"/>
    <p:sldId id="261" r:id="rId19"/>
    <p:sldId id="270" r:id="rId20"/>
    <p:sldId id="288" r:id="rId21"/>
    <p:sldId id="272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865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8C4E7-16FE-4C84-911C-D73DEC9B0629}" type="doc">
      <dgm:prSet loTypeId="urn:microsoft.com/office/officeart/2005/8/layout/list1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6A150122-99D9-4558-8E45-61A91CFDF4F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/>
            <a:t>Создание нормативно-правовой базы для функционирования регионально-сосудистого центра в МСЧ №11</a:t>
          </a:r>
          <a:endParaRPr lang="ru-RU" sz="2800" dirty="0"/>
        </a:p>
      </dgm:t>
    </dgm:pt>
    <dgm:pt modelId="{B2F32705-6374-43B0-816B-97BEF88574A1}" type="parTrans" cxnId="{7079C03D-7032-47FF-A236-28A2B37EA737}">
      <dgm:prSet/>
      <dgm:spPr/>
      <dgm:t>
        <a:bodyPr/>
        <a:lstStyle/>
        <a:p>
          <a:endParaRPr lang="ru-RU"/>
        </a:p>
      </dgm:t>
    </dgm:pt>
    <dgm:pt modelId="{AC78DBA5-40EF-46C0-9F1A-1E0213B5F49E}" type="sibTrans" cxnId="{7079C03D-7032-47FF-A236-28A2B37EA737}">
      <dgm:prSet/>
      <dgm:spPr/>
      <dgm:t>
        <a:bodyPr/>
        <a:lstStyle/>
        <a:p>
          <a:endParaRPr lang="ru-RU"/>
        </a:p>
      </dgm:t>
    </dgm:pt>
    <dgm:pt modelId="{7893C75E-69CB-449E-9D67-C12446E2E8ED}">
      <dgm:prSet custT="1"/>
      <dgm:spPr/>
      <dgm:t>
        <a:bodyPr lIns="432000" tIns="756000" rIns="504000" bIns="0" anchor="ctr"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ru-RU" sz="1800" b="1" dirty="0" smtClean="0"/>
            <a:t>Приказ ГБУЗ ПК «МСЧ №11» от 07.10.2013 №34-Б </a:t>
          </a:r>
          <a:r>
            <a:rPr lang="ru-RU" sz="1800" b="1" dirty="0" smtClean="0">
              <a:solidFill>
                <a:srgbClr val="FF0000"/>
              </a:solidFill>
            </a:rPr>
            <a:t>«Об открытии регионально-сосудистого центра»</a:t>
          </a:r>
          <a:endParaRPr lang="ru-RU" sz="1800" b="1" dirty="0">
            <a:solidFill>
              <a:srgbClr val="FF0000"/>
            </a:solidFill>
          </a:endParaRPr>
        </a:p>
      </dgm:t>
    </dgm:pt>
    <dgm:pt modelId="{A99A16D0-98A7-4B3B-A6B9-0614B03614C1}" type="parTrans" cxnId="{3CD20A97-C5F7-400E-BCF1-A4156D5240CD}">
      <dgm:prSet/>
      <dgm:spPr/>
      <dgm:t>
        <a:bodyPr/>
        <a:lstStyle/>
        <a:p>
          <a:endParaRPr lang="ru-RU"/>
        </a:p>
      </dgm:t>
    </dgm:pt>
    <dgm:pt modelId="{94BA81BA-7B8D-47D3-BDF3-0CC4C0667907}" type="sibTrans" cxnId="{3CD20A97-C5F7-400E-BCF1-A4156D5240CD}">
      <dgm:prSet/>
      <dgm:spPr/>
      <dgm:t>
        <a:bodyPr/>
        <a:lstStyle/>
        <a:p>
          <a:endParaRPr lang="ru-RU"/>
        </a:p>
      </dgm:t>
    </dgm:pt>
    <dgm:pt modelId="{36874233-63AA-426E-9790-A6F140484284}">
      <dgm:prSet custT="1"/>
      <dgm:spPr/>
      <dgm:t>
        <a:bodyPr lIns="432000" tIns="756000" rIns="504000" bIns="0" anchor="ctr"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ru-RU" sz="1800" b="1" dirty="0" smtClean="0"/>
            <a:t>Приказ ГБУЗ ПК «МСЧ №11» от 09.10.2013 №198/1-А </a:t>
          </a:r>
          <a:r>
            <a:rPr lang="ru-RU" sz="1800" b="1" dirty="0" smtClean="0">
              <a:solidFill>
                <a:srgbClr val="FF0000"/>
              </a:solidFill>
            </a:rPr>
            <a:t>«Об организации работы </a:t>
          </a:r>
          <a:r>
            <a:rPr lang="ru-RU" sz="1800" b="1" dirty="0" err="1" smtClean="0">
              <a:solidFill>
                <a:srgbClr val="FF0000"/>
              </a:solidFill>
            </a:rPr>
            <a:t>мультидисциплинарной</a:t>
          </a:r>
          <a:r>
            <a:rPr lang="ru-RU" sz="1800" b="1" dirty="0" smtClean="0">
              <a:solidFill>
                <a:srgbClr val="FF0000"/>
              </a:solidFill>
            </a:rPr>
            <a:t> бригады для больных с острыми нарушениями мозгового кровообращения»</a:t>
          </a:r>
          <a:endParaRPr lang="ru-RU" sz="1800" b="1" dirty="0">
            <a:solidFill>
              <a:srgbClr val="FF0000"/>
            </a:solidFill>
          </a:endParaRPr>
        </a:p>
      </dgm:t>
    </dgm:pt>
    <dgm:pt modelId="{C511FA48-CAFA-4833-89AE-479D389D9988}" type="parTrans" cxnId="{0A7EA5AA-024A-4354-A6E7-994DA78FD89B}">
      <dgm:prSet/>
      <dgm:spPr/>
      <dgm:t>
        <a:bodyPr/>
        <a:lstStyle/>
        <a:p>
          <a:endParaRPr lang="ru-RU"/>
        </a:p>
      </dgm:t>
    </dgm:pt>
    <dgm:pt modelId="{0418CB8A-0E49-46E4-A160-270735A6F078}" type="sibTrans" cxnId="{0A7EA5AA-024A-4354-A6E7-994DA78FD89B}">
      <dgm:prSet/>
      <dgm:spPr/>
      <dgm:t>
        <a:bodyPr/>
        <a:lstStyle/>
        <a:p>
          <a:endParaRPr lang="ru-RU"/>
        </a:p>
      </dgm:t>
    </dgm:pt>
    <dgm:pt modelId="{55FC8CB3-B9CC-42A2-ADA3-F4A96F24AF9F}">
      <dgm:prSet custT="1"/>
      <dgm:spPr/>
      <dgm:t>
        <a:bodyPr lIns="432000" tIns="756000" rIns="504000" bIns="0" anchor="ctr"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ru-RU" sz="1800" b="1" dirty="0" smtClean="0"/>
            <a:t>Приказ главного врача от 08.10.2013 №197-А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«Об утверждении порядка оказания медицинской помощи больным с ОНМК в ГБУЗ «МСЧ №11»»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436F939A-8BA9-455D-B12D-F5693E601650}" type="parTrans" cxnId="{557B0FDF-6740-44F0-8E0F-1C0EB0D546D2}">
      <dgm:prSet/>
      <dgm:spPr/>
      <dgm:t>
        <a:bodyPr/>
        <a:lstStyle/>
        <a:p>
          <a:endParaRPr lang="ru-RU"/>
        </a:p>
      </dgm:t>
    </dgm:pt>
    <dgm:pt modelId="{79CE2B54-2A2B-44C0-998F-E11A92ECD45A}" type="sibTrans" cxnId="{557B0FDF-6740-44F0-8E0F-1C0EB0D546D2}">
      <dgm:prSet/>
      <dgm:spPr/>
      <dgm:t>
        <a:bodyPr/>
        <a:lstStyle/>
        <a:p>
          <a:endParaRPr lang="ru-RU"/>
        </a:p>
      </dgm:t>
    </dgm:pt>
    <dgm:pt modelId="{7523C179-AC63-4248-87D0-6868B33E921A}">
      <dgm:prSet custT="1"/>
      <dgm:spPr/>
      <dgm:t>
        <a:bodyPr lIns="432000" tIns="756000" rIns="504000" bIns="0" anchor="ctr"/>
        <a:lstStyle/>
        <a:p>
          <a:pPr algn="l">
            <a:lnSpc>
              <a:spcPct val="90000"/>
            </a:lnSpc>
            <a:spcAft>
              <a:spcPct val="15000"/>
            </a:spcAft>
          </a:pPr>
          <a:endParaRPr lang="ru-RU" sz="2400" dirty="0"/>
        </a:p>
      </dgm:t>
    </dgm:pt>
    <dgm:pt modelId="{EA4A1CA9-29D7-45E1-9C6D-2151BDD7486F}" type="parTrans" cxnId="{25E2D0A6-89D6-4DA0-ADC7-84F8784167BD}">
      <dgm:prSet/>
      <dgm:spPr/>
      <dgm:t>
        <a:bodyPr/>
        <a:lstStyle/>
        <a:p>
          <a:endParaRPr lang="ru-RU"/>
        </a:p>
      </dgm:t>
    </dgm:pt>
    <dgm:pt modelId="{FCFEFB90-24C6-4D5F-A3EF-1D799DF8973B}" type="sibTrans" cxnId="{25E2D0A6-89D6-4DA0-ADC7-84F8784167BD}">
      <dgm:prSet/>
      <dgm:spPr/>
      <dgm:t>
        <a:bodyPr/>
        <a:lstStyle/>
        <a:p>
          <a:endParaRPr lang="ru-RU"/>
        </a:p>
      </dgm:t>
    </dgm:pt>
    <dgm:pt modelId="{89478178-F456-4699-8416-96DB29B66D23}">
      <dgm:prSet custT="1"/>
      <dgm:spPr/>
      <dgm:t>
        <a:bodyPr lIns="432000" tIns="756000" rIns="504000" bIns="0" anchor="ctr"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ru-RU" sz="1800" b="1" dirty="0" smtClean="0"/>
            <a:t>Приказ ГБУЗ «МСЧ №11» от 24.12.2013 №255-А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«Об утверждении Стандартов и Алгоритмов помощи больным ОНМК в РСЦ ГБУЗ ПК «МСЧ №11»»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B148C045-4832-4DB1-884F-8D4EF587F218}" type="parTrans" cxnId="{FEAC1AE5-E796-4765-802D-F246B474A0AE}">
      <dgm:prSet/>
      <dgm:spPr/>
      <dgm:t>
        <a:bodyPr/>
        <a:lstStyle/>
        <a:p>
          <a:endParaRPr lang="ru-RU"/>
        </a:p>
      </dgm:t>
    </dgm:pt>
    <dgm:pt modelId="{3F0D5A8A-3237-440F-B5A6-1A978552E46D}" type="sibTrans" cxnId="{FEAC1AE5-E796-4765-802D-F246B474A0AE}">
      <dgm:prSet/>
      <dgm:spPr/>
      <dgm:t>
        <a:bodyPr/>
        <a:lstStyle/>
        <a:p>
          <a:endParaRPr lang="ru-RU"/>
        </a:p>
      </dgm:t>
    </dgm:pt>
    <dgm:pt modelId="{5DB35E61-6800-4F70-8640-9DD63427B3E5}">
      <dgm:prSet custT="1"/>
      <dgm:spPr/>
      <dgm:t>
        <a:bodyPr lIns="432000" tIns="756000" rIns="504000" bIns="0" anchor="ctr"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ru-RU" sz="1800" b="1" dirty="0" smtClean="0"/>
            <a:t>Приказ ГБУЗ «МСЧ №11» от 28.01.2014 №18/1-А </a:t>
          </a:r>
          <a:r>
            <a:rPr lang="ru-RU" sz="1800" b="1" dirty="0" smtClean="0">
              <a:solidFill>
                <a:srgbClr val="FF0000"/>
              </a:solidFill>
            </a:rPr>
            <a:t>«О порядке организации медицинской помощи больным с заболеваниями сердечно-сосудистой системы по профилю «кардиология» (нестабильная стенокардия, инфаркт миокарда)</a:t>
          </a:r>
          <a:endParaRPr lang="ru-RU" sz="1800" b="1" dirty="0">
            <a:solidFill>
              <a:srgbClr val="FF0000"/>
            </a:solidFill>
          </a:endParaRPr>
        </a:p>
      </dgm:t>
    </dgm:pt>
    <dgm:pt modelId="{C7DA06BA-AFE1-4EDA-B9DC-B181145FB97A}" type="parTrans" cxnId="{08FCD6D0-2828-475D-8909-74DDFB46102C}">
      <dgm:prSet/>
      <dgm:spPr/>
      <dgm:t>
        <a:bodyPr/>
        <a:lstStyle/>
        <a:p>
          <a:endParaRPr lang="ru-RU"/>
        </a:p>
      </dgm:t>
    </dgm:pt>
    <dgm:pt modelId="{A9CD623C-3365-4BAA-8F43-DB7E32D34524}" type="sibTrans" cxnId="{08FCD6D0-2828-475D-8909-74DDFB46102C}">
      <dgm:prSet/>
      <dgm:spPr/>
      <dgm:t>
        <a:bodyPr/>
        <a:lstStyle/>
        <a:p>
          <a:endParaRPr lang="ru-RU"/>
        </a:p>
      </dgm:t>
    </dgm:pt>
    <dgm:pt modelId="{79CB603D-B414-41DD-8729-EF491E92904A}" type="pres">
      <dgm:prSet presAssocID="{8368C4E7-16FE-4C84-911C-D73DEC9B06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B749C-AF13-4A42-9819-737B601714E0}" type="pres">
      <dgm:prSet presAssocID="{6A150122-99D9-4558-8E45-61A91CFDF4F0}" presName="parentLin" presStyleCnt="0"/>
      <dgm:spPr/>
    </dgm:pt>
    <dgm:pt modelId="{9F19DCB7-395D-46A8-B539-3653EA4DD6E7}" type="pres">
      <dgm:prSet presAssocID="{6A150122-99D9-4558-8E45-61A91CFDF4F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8203988-8308-4DAD-A430-DC34AF849872}" type="pres">
      <dgm:prSet presAssocID="{6A150122-99D9-4558-8E45-61A91CFDF4F0}" presName="parentText" presStyleLbl="node1" presStyleIdx="0" presStyleCnt="1" custScaleX="678666" custScaleY="955443" custLinFactY="-163184" custLinFactNeighborX="-670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91A7B-A7B9-44E2-8DBA-55FAEFD3D44C}" type="pres">
      <dgm:prSet presAssocID="{6A150122-99D9-4558-8E45-61A91CFDF4F0}" presName="negativeSpace" presStyleCnt="0"/>
      <dgm:spPr/>
    </dgm:pt>
    <dgm:pt modelId="{BE8DD6DA-AAA7-4B1A-BFC9-254C9DA9D24C}" type="pres">
      <dgm:prSet presAssocID="{6A150122-99D9-4558-8E45-61A91CFDF4F0}" presName="childText" presStyleLbl="conFgAcc1" presStyleIdx="0" presStyleCnt="1" custScaleY="134457" custLinFactY="3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E37029-A68A-48FD-9230-F9717E6A2FDD}" type="presOf" srcId="{5DB35E61-6800-4F70-8640-9DD63427B3E5}" destId="{BE8DD6DA-AAA7-4B1A-BFC9-254C9DA9D24C}" srcOrd="0" destOrd="4" presId="urn:microsoft.com/office/officeart/2005/8/layout/list1"/>
    <dgm:cxn modelId="{25E2D0A6-89D6-4DA0-ADC7-84F8784167BD}" srcId="{6A150122-99D9-4558-8E45-61A91CFDF4F0}" destId="{7523C179-AC63-4248-87D0-6868B33E921A}" srcOrd="5" destOrd="0" parTransId="{EA4A1CA9-29D7-45E1-9C6D-2151BDD7486F}" sibTransId="{FCFEFB90-24C6-4D5F-A3EF-1D799DF8973B}"/>
    <dgm:cxn modelId="{98912396-2102-4BA4-BF0F-C44651C5DBCC}" type="presOf" srcId="{55FC8CB3-B9CC-42A2-ADA3-F4A96F24AF9F}" destId="{BE8DD6DA-AAA7-4B1A-BFC9-254C9DA9D24C}" srcOrd="0" destOrd="1" presId="urn:microsoft.com/office/officeart/2005/8/layout/list1"/>
    <dgm:cxn modelId="{0697C6D7-6137-4B6E-98B6-304C534F98FA}" type="presOf" srcId="{89478178-F456-4699-8416-96DB29B66D23}" destId="{BE8DD6DA-AAA7-4B1A-BFC9-254C9DA9D24C}" srcOrd="0" destOrd="3" presId="urn:microsoft.com/office/officeart/2005/8/layout/list1"/>
    <dgm:cxn modelId="{AFD6DC96-4097-45CE-A98C-1C4D93CEC839}" type="presOf" srcId="{36874233-63AA-426E-9790-A6F140484284}" destId="{BE8DD6DA-AAA7-4B1A-BFC9-254C9DA9D24C}" srcOrd="0" destOrd="2" presId="urn:microsoft.com/office/officeart/2005/8/layout/list1"/>
    <dgm:cxn modelId="{496E0379-3A12-4E81-B960-10068F22594B}" type="presOf" srcId="{7523C179-AC63-4248-87D0-6868B33E921A}" destId="{BE8DD6DA-AAA7-4B1A-BFC9-254C9DA9D24C}" srcOrd="0" destOrd="5" presId="urn:microsoft.com/office/officeart/2005/8/layout/list1"/>
    <dgm:cxn modelId="{3CD20A97-C5F7-400E-BCF1-A4156D5240CD}" srcId="{6A150122-99D9-4558-8E45-61A91CFDF4F0}" destId="{7893C75E-69CB-449E-9D67-C12446E2E8ED}" srcOrd="0" destOrd="0" parTransId="{A99A16D0-98A7-4B3B-A6B9-0614B03614C1}" sibTransId="{94BA81BA-7B8D-47D3-BDF3-0CC4C0667907}"/>
    <dgm:cxn modelId="{7079C03D-7032-47FF-A236-28A2B37EA737}" srcId="{8368C4E7-16FE-4C84-911C-D73DEC9B0629}" destId="{6A150122-99D9-4558-8E45-61A91CFDF4F0}" srcOrd="0" destOrd="0" parTransId="{B2F32705-6374-43B0-816B-97BEF88574A1}" sibTransId="{AC78DBA5-40EF-46C0-9F1A-1E0213B5F49E}"/>
    <dgm:cxn modelId="{557B0FDF-6740-44F0-8E0F-1C0EB0D546D2}" srcId="{6A150122-99D9-4558-8E45-61A91CFDF4F0}" destId="{55FC8CB3-B9CC-42A2-ADA3-F4A96F24AF9F}" srcOrd="1" destOrd="0" parTransId="{436F939A-8BA9-455D-B12D-F5693E601650}" sibTransId="{79CE2B54-2A2B-44C0-998F-E11A92ECD45A}"/>
    <dgm:cxn modelId="{24FAE59B-A44D-453E-A6AA-CD2D98D41FBC}" type="presOf" srcId="{8368C4E7-16FE-4C84-911C-D73DEC9B0629}" destId="{79CB603D-B414-41DD-8729-EF491E92904A}" srcOrd="0" destOrd="0" presId="urn:microsoft.com/office/officeart/2005/8/layout/list1"/>
    <dgm:cxn modelId="{D47086C7-900C-43CB-A365-CF2846D73BB2}" type="presOf" srcId="{6A150122-99D9-4558-8E45-61A91CFDF4F0}" destId="{9F19DCB7-395D-46A8-B539-3653EA4DD6E7}" srcOrd="0" destOrd="0" presId="urn:microsoft.com/office/officeart/2005/8/layout/list1"/>
    <dgm:cxn modelId="{FEAC1AE5-E796-4765-802D-F246B474A0AE}" srcId="{6A150122-99D9-4558-8E45-61A91CFDF4F0}" destId="{89478178-F456-4699-8416-96DB29B66D23}" srcOrd="3" destOrd="0" parTransId="{B148C045-4832-4DB1-884F-8D4EF587F218}" sibTransId="{3F0D5A8A-3237-440F-B5A6-1A978552E46D}"/>
    <dgm:cxn modelId="{FE0ADEB4-4BA3-4CBE-B664-CDC710B22DF0}" type="presOf" srcId="{6A150122-99D9-4558-8E45-61A91CFDF4F0}" destId="{F8203988-8308-4DAD-A430-DC34AF849872}" srcOrd="1" destOrd="0" presId="urn:microsoft.com/office/officeart/2005/8/layout/list1"/>
    <dgm:cxn modelId="{A9733D3B-95CA-4A2D-B07C-6D9270B9B207}" type="presOf" srcId="{7893C75E-69CB-449E-9D67-C12446E2E8ED}" destId="{BE8DD6DA-AAA7-4B1A-BFC9-254C9DA9D24C}" srcOrd="0" destOrd="0" presId="urn:microsoft.com/office/officeart/2005/8/layout/list1"/>
    <dgm:cxn modelId="{0A7EA5AA-024A-4354-A6E7-994DA78FD89B}" srcId="{6A150122-99D9-4558-8E45-61A91CFDF4F0}" destId="{36874233-63AA-426E-9790-A6F140484284}" srcOrd="2" destOrd="0" parTransId="{C511FA48-CAFA-4833-89AE-479D389D9988}" sibTransId="{0418CB8A-0E49-46E4-A160-270735A6F078}"/>
    <dgm:cxn modelId="{08FCD6D0-2828-475D-8909-74DDFB46102C}" srcId="{6A150122-99D9-4558-8E45-61A91CFDF4F0}" destId="{5DB35E61-6800-4F70-8640-9DD63427B3E5}" srcOrd="4" destOrd="0" parTransId="{C7DA06BA-AFE1-4EDA-B9DC-B181145FB97A}" sibTransId="{A9CD623C-3365-4BAA-8F43-DB7E32D34524}"/>
    <dgm:cxn modelId="{F95B0299-8838-4911-9872-B6F2503B9BDF}" type="presParOf" srcId="{79CB603D-B414-41DD-8729-EF491E92904A}" destId="{AEFB749C-AF13-4A42-9819-737B601714E0}" srcOrd="0" destOrd="0" presId="urn:microsoft.com/office/officeart/2005/8/layout/list1"/>
    <dgm:cxn modelId="{43AD9B77-F2DC-4B49-8852-91967080731F}" type="presParOf" srcId="{AEFB749C-AF13-4A42-9819-737B601714E0}" destId="{9F19DCB7-395D-46A8-B539-3653EA4DD6E7}" srcOrd="0" destOrd="0" presId="urn:microsoft.com/office/officeart/2005/8/layout/list1"/>
    <dgm:cxn modelId="{B83C714A-275B-4E1F-A173-B210C2F46F8D}" type="presParOf" srcId="{AEFB749C-AF13-4A42-9819-737B601714E0}" destId="{F8203988-8308-4DAD-A430-DC34AF849872}" srcOrd="1" destOrd="0" presId="urn:microsoft.com/office/officeart/2005/8/layout/list1"/>
    <dgm:cxn modelId="{472ACFC5-433D-4E85-80E9-BDD5B343CC73}" type="presParOf" srcId="{79CB603D-B414-41DD-8729-EF491E92904A}" destId="{84691A7B-A7B9-44E2-8DBA-55FAEFD3D44C}" srcOrd="1" destOrd="0" presId="urn:microsoft.com/office/officeart/2005/8/layout/list1"/>
    <dgm:cxn modelId="{B4D4773D-8A80-4ED3-8A27-00C966D2FFC7}" type="presParOf" srcId="{79CB603D-B414-41DD-8729-EF491E92904A}" destId="{BE8DD6DA-AAA7-4B1A-BFC9-254C9DA9D2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8C4E7-16FE-4C84-911C-D73DEC9B0629}" type="doc">
      <dgm:prSet loTypeId="urn:microsoft.com/office/officeart/2005/8/layout/list1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6A150122-99D9-4558-8E45-61A91CFDF4F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dirty="0" smtClean="0"/>
            <a:t>Адресная подготовка и переподготовка кадров для работы в региональном сосудистом центре </a:t>
          </a:r>
          <a:endParaRPr lang="ru-RU" sz="2800" dirty="0"/>
        </a:p>
      </dgm:t>
    </dgm:pt>
    <dgm:pt modelId="{B2F32705-6374-43B0-816B-97BEF88574A1}" type="parTrans" cxnId="{7079C03D-7032-47FF-A236-28A2B37EA737}">
      <dgm:prSet/>
      <dgm:spPr/>
      <dgm:t>
        <a:bodyPr/>
        <a:lstStyle/>
        <a:p>
          <a:endParaRPr lang="ru-RU"/>
        </a:p>
      </dgm:t>
    </dgm:pt>
    <dgm:pt modelId="{AC78DBA5-40EF-46C0-9F1A-1E0213B5F49E}" type="sibTrans" cxnId="{7079C03D-7032-47FF-A236-28A2B37EA737}">
      <dgm:prSet/>
      <dgm:spPr/>
      <dgm:t>
        <a:bodyPr/>
        <a:lstStyle/>
        <a:p>
          <a:endParaRPr lang="ru-RU"/>
        </a:p>
      </dgm:t>
    </dgm:pt>
    <dgm:pt modelId="{7893C75E-69CB-449E-9D67-C12446E2E8ED}">
      <dgm:prSet custT="1"/>
      <dgm:spPr/>
      <dgm:t>
        <a:bodyPr lIns="0" tIns="756000" rIns="0" bIns="0" anchor="ctr"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800" b="1" dirty="0" smtClean="0">
              <a:solidFill>
                <a:schemeClr val="tx1"/>
              </a:solidFill>
              <a:effectLst/>
            </a:rPr>
            <a:t>Профессиональная  переподготовка по специальности  «</a:t>
          </a:r>
          <a:r>
            <a:rPr lang="ru-RU" sz="1800" b="1" dirty="0" err="1" smtClean="0">
              <a:solidFill>
                <a:schemeClr val="tx1"/>
              </a:solidFill>
              <a:effectLst/>
            </a:rPr>
            <a:t>ультрозвуковая</a:t>
          </a:r>
          <a:r>
            <a:rPr lang="ru-RU" sz="1800" b="1" dirty="0" smtClean="0">
              <a:solidFill>
                <a:schemeClr val="tx1"/>
              </a:solidFill>
              <a:effectLst/>
            </a:rPr>
            <a:t> диагностика» - 1 человек</a:t>
          </a:r>
          <a:endParaRPr lang="ru-RU" sz="1800" b="1" dirty="0">
            <a:solidFill>
              <a:schemeClr val="tx1"/>
            </a:solidFill>
            <a:effectLst/>
          </a:endParaRPr>
        </a:p>
      </dgm:t>
    </dgm:pt>
    <dgm:pt modelId="{A99A16D0-98A7-4B3B-A6B9-0614B03614C1}" type="parTrans" cxnId="{3CD20A97-C5F7-400E-BCF1-A4156D5240CD}">
      <dgm:prSet/>
      <dgm:spPr/>
      <dgm:t>
        <a:bodyPr/>
        <a:lstStyle/>
        <a:p>
          <a:endParaRPr lang="ru-RU"/>
        </a:p>
      </dgm:t>
    </dgm:pt>
    <dgm:pt modelId="{94BA81BA-7B8D-47D3-BDF3-0CC4C0667907}" type="sibTrans" cxnId="{3CD20A97-C5F7-400E-BCF1-A4156D5240CD}">
      <dgm:prSet/>
      <dgm:spPr/>
      <dgm:t>
        <a:bodyPr/>
        <a:lstStyle/>
        <a:p>
          <a:endParaRPr lang="ru-RU"/>
        </a:p>
      </dgm:t>
    </dgm:pt>
    <dgm:pt modelId="{36874233-63AA-426E-9790-A6F140484284}">
      <dgm:prSet custT="1"/>
      <dgm:spPr/>
      <dgm:t>
        <a:bodyPr lIns="0" tIns="756000" rIns="0" bIns="0" anchor="ctr"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800" b="1" dirty="0" smtClean="0"/>
            <a:t>Профессиональная переподготовка по специальности  «</a:t>
          </a:r>
          <a:r>
            <a:rPr lang="ru-RU" sz="1800" b="1" dirty="0" err="1" smtClean="0"/>
            <a:t>ультрозвуковая</a:t>
          </a:r>
          <a:r>
            <a:rPr lang="ru-RU" sz="1800" b="1" dirty="0" smtClean="0"/>
            <a:t> диагностика» - 1 человек</a:t>
          </a:r>
          <a:endParaRPr lang="ru-RU" sz="1800" b="1" dirty="0">
            <a:solidFill>
              <a:srgbClr val="FF0000"/>
            </a:solidFill>
          </a:endParaRPr>
        </a:p>
      </dgm:t>
    </dgm:pt>
    <dgm:pt modelId="{C511FA48-CAFA-4833-89AE-479D389D9988}" type="parTrans" cxnId="{0A7EA5AA-024A-4354-A6E7-994DA78FD89B}">
      <dgm:prSet/>
      <dgm:spPr/>
      <dgm:t>
        <a:bodyPr/>
        <a:lstStyle/>
        <a:p>
          <a:endParaRPr lang="ru-RU"/>
        </a:p>
      </dgm:t>
    </dgm:pt>
    <dgm:pt modelId="{0418CB8A-0E49-46E4-A160-270735A6F078}" type="sibTrans" cxnId="{0A7EA5AA-024A-4354-A6E7-994DA78FD89B}">
      <dgm:prSet/>
      <dgm:spPr/>
      <dgm:t>
        <a:bodyPr/>
        <a:lstStyle/>
        <a:p>
          <a:endParaRPr lang="ru-RU"/>
        </a:p>
      </dgm:t>
    </dgm:pt>
    <dgm:pt modelId="{55FC8CB3-B9CC-42A2-ADA3-F4A96F24AF9F}">
      <dgm:prSet custT="1"/>
      <dgm:spPr/>
      <dgm:t>
        <a:bodyPr lIns="0" tIns="756000" rIns="0" bIns="0" anchor="ctr"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800" b="1" dirty="0" smtClean="0">
              <a:solidFill>
                <a:srgbClr val="FF0000"/>
              </a:solidFill>
            </a:rPr>
            <a:t>Профессиональная переподготовка по специальности  «функциональная диагностика» - 1 человек</a:t>
          </a:r>
          <a:endParaRPr lang="ru-RU" sz="1800" b="1" dirty="0">
            <a:solidFill>
              <a:srgbClr val="FF0000"/>
            </a:solidFill>
          </a:endParaRPr>
        </a:p>
      </dgm:t>
    </dgm:pt>
    <dgm:pt modelId="{436F939A-8BA9-455D-B12D-F5693E601650}" type="parTrans" cxnId="{557B0FDF-6740-44F0-8E0F-1C0EB0D546D2}">
      <dgm:prSet/>
      <dgm:spPr/>
      <dgm:t>
        <a:bodyPr/>
        <a:lstStyle/>
        <a:p>
          <a:endParaRPr lang="ru-RU"/>
        </a:p>
      </dgm:t>
    </dgm:pt>
    <dgm:pt modelId="{79CE2B54-2A2B-44C0-998F-E11A92ECD45A}" type="sibTrans" cxnId="{557B0FDF-6740-44F0-8E0F-1C0EB0D546D2}">
      <dgm:prSet/>
      <dgm:spPr/>
      <dgm:t>
        <a:bodyPr/>
        <a:lstStyle/>
        <a:p>
          <a:endParaRPr lang="ru-RU"/>
        </a:p>
      </dgm:t>
    </dgm:pt>
    <dgm:pt modelId="{7523C179-AC63-4248-87D0-6868B33E921A}">
      <dgm:prSet custT="1"/>
      <dgm:spPr/>
      <dgm:t>
        <a:bodyPr lIns="0" tIns="756000" rIns="0" bIns="0" anchor="ctr"/>
        <a:lstStyle/>
        <a:p>
          <a:pPr algn="l">
            <a:lnSpc>
              <a:spcPct val="90000"/>
            </a:lnSpc>
            <a:spcAft>
              <a:spcPct val="15000"/>
            </a:spcAft>
          </a:pPr>
          <a:endParaRPr lang="ru-RU" sz="2400" dirty="0"/>
        </a:p>
      </dgm:t>
    </dgm:pt>
    <dgm:pt modelId="{EA4A1CA9-29D7-45E1-9C6D-2151BDD7486F}" type="parTrans" cxnId="{25E2D0A6-89D6-4DA0-ADC7-84F8784167BD}">
      <dgm:prSet/>
      <dgm:spPr/>
      <dgm:t>
        <a:bodyPr/>
        <a:lstStyle/>
        <a:p>
          <a:endParaRPr lang="ru-RU"/>
        </a:p>
      </dgm:t>
    </dgm:pt>
    <dgm:pt modelId="{FCFEFB90-24C6-4D5F-A3EF-1D799DF8973B}" type="sibTrans" cxnId="{25E2D0A6-89D6-4DA0-ADC7-84F8784167BD}">
      <dgm:prSet/>
      <dgm:spPr/>
      <dgm:t>
        <a:bodyPr/>
        <a:lstStyle/>
        <a:p>
          <a:endParaRPr lang="ru-RU"/>
        </a:p>
      </dgm:t>
    </dgm:pt>
    <dgm:pt modelId="{89478178-F456-4699-8416-96DB29B66D23}">
      <dgm:prSet custT="1"/>
      <dgm:spPr/>
      <dgm:t>
        <a:bodyPr lIns="0" tIns="756000" rIns="0" bIns="0" anchor="ctr"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800" b="1" dirty="0" smtClean="0">
              <a:solidFill>
                <a:srgbClr val="FF0000"/>
              </a:solidFill>
            </a:rPr>
            <a:t>Профессиональная переподготовка по специальности  «рентгенология» - 2 человека</a:t>
          </a:r>
          <a:endParaRPr lang="ru-RU" sz="1800" b="1" dirty="0">
            <a:solidFill>
              <a:srgbClr val="FF0000"/>
            </a:solidFill>
          </a:endParaRPr>
        </a:p>
      </dgm:t>
    </dgm:pt>
    <dgm:pt modelId="{B148C045-4832-4DB1-884F-8D4EF587F218}" type="parTrans" cxnId="{FEAC1AE5-E796-4765-802D-F246B474A0AE}">
      <dgm:prSet/>
      <dgm:spPr/>
      <dgm:t>
        <a:bodyPr/>
        <a:lstStyle/>
        <a:p>
          <a:endParaRPr lang="ru-RU"/>
        </a:p>
      </dgm:t>
    </dgm:pt>
    <dgm:pt modelId="{3F0D5A8A-3237-440F-B5A6-1A978552E46D}" type="sibTrans" cxnId="{FEAC1AE5-E796-4765-802D-F246B474A0AE}">
      <dgm:prSet/>
      <dgm:spPr/>
      <dgm:t>
        <a:bodyPr/>
        <a:lstStyle/>
        <a:p>
          <a:endParaRPr lang="ru-RU"/>
        </a:p>
      </dgm:t>
    </dgm:pt>
    <dgm:pt modelId="{5DB35E61-6800-4F70-8640-9DD63427B3E5}">
      <dgm:prSet custT="1"/>
      <dgm:spPr/>
      <dgm:t>
        <a:bodyPr lIns="0" tIns="756000" rIns="0" bIns="0" anchor="ctr"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800" b="1" dirty="0" smtClean="0"/>
            <a:t>Тематическое усовершенствование «Новые технологии лечения инсульта» на базе ГБОУ РНИМУ им. Н.И. Пирогова – 3 человека</a:t>
          </a:r>
          <a:endParaRPr lang="ru-RU" sz="1800" b="1" dirty="0">
            <a:solidFill>
              <a:srgbClr val="FF0000"/>
            </a:solidFill>
          </a:endParaRPr>
        </a:p>
      </dgm:t>
    </dgm:pt>
    <dgm:pt modelId="{C7DA06BA-AFE1-4EDA-B9DC-B181145FB97A}" type="parTrans" cxnId="{08FCD6D0-2828-475D-8909-74DDFB46102C}">
      <dgm:prSet/>
      <dgm:spPr/>
      <dgm:t>
        <a:bodyPr/>
        <a:lstStyle/>
        <a:p>
          <a:endParaRPr lang="ru-RU"/>
        </a:p>
      </dgm:t>
    </dgm:pt>
    <dgm:pt modelId="{A9CD623C-3365-4BAA-8F43-DB7E32D34524}" type="sibTrans" cxnId="{08FCD6D0-2828-475D-8909-74DDFB46102C}">
      <dgm:prSet/>
      <dgm:spPr/>
      <dgm:t>
        <a:bodyPr/>
        <a:lstStyle/>
        <a:p>
          <a:endParaRPr lang="ru-RU"/>
        </a:p>
      </dgm:t>
    </dgm:pt>
    <dgm:pt modelId="{F5115899-8873-4C22-91BD-FCF8F1CF97E7}">
      <dgm:prSet custT="1"/>
      <dgm:spPr/>
      <dgm:t>
        <a:bodyPr lIns="0" tIns="756000" rIns="0" bIns="0" anchor="ctr"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800" b="1" dirty="0" smtClean="0">
              <a:solidFill>
                <a:srgbClr val="FF0000"/>
              </a:solidFill>
            </a:rPr>
            <a:t>Тематическое усовершенствование по специальности «</a:t>
          </a:r>
          <a:r>
            <a:rPr lang="ru-RU" sz="1800" b="1" dirty="0" err="1" smtClean="0">
              <a:solidFill>
                <a:srgbClr val="FF0000"/>
              </a:solidFill>
            </a:rPr>
            <a:t>Нейрореаниматология</a:t>
          </a:r>
          <a:r>
            <a:rPr lang="ru-RU" sz="1800" b="1" dirty="0" smtClean="0">
              <a:solidFill>
                <a:srgbClr val="FF0000"/>
              </a:solidFill>
            </a:rPr>
            <a:t> для невролога» на базе ГМА </a:t>
          </a:r>
          <a:r>
            <a:rPr lang="ru-RU" sz="1800" b="1" dirty="0" err="1" smtClean="0">
              <a:solidFill>
                <a:srgbClr val="FF0000"/>
              </a:solidFill>
            </a:rPr>
            <a:t>г.Екатеринбурга</a:t>
          </a:r>
          <a:r>
            <a:rPr lang="ru-RU" sz="1800" b="1" dirty="0" smtClean="0">
              <a:solidFill>
                <a:srgbClr val="FF0000"/>
              </a:solidFill>
            </a:rPr>
            <a:t> -1 человек</a:t>
          </a:r>
          <a:endParaRPr lang="ru-RU" sz="1800" b="1" dirty="0">
            <a:solidFill>
              <a:srgbClr val="FF0000"/>
            </a:solidFill>
          </a:endParaRPr>
        </a:p>
      </dgm:t>
    </dgm:pt>
    <dgm:pt modelId="{4CF9EA14-C015-46CC-A5A3-7EA9E9612883}" type="parTrans" cxnId="{2346071C-9F53-4161-A049-B8FACCCD60A4}">
      <dgm:prSet/>
      <dgm:spPr/>
      <dgm:t>
        <a:bodyPr/>
        <a:lstStyle/>
        <a:p>
          <a:endParaRPr lang="ru-RU"/>
        </a:p>
      </dgm:t>
    </dgm:pt>
    <dgm:pt modelId="{FDFD7B46-E1B9-4176-A3C8-5B822464612C}" type="sibTrans" cxnId="{2346071C-9F53-4161-A049-B8FACCCD60A4}">
      <dgm:prSet/>
      <dgm:spPr/>
      <dgm:t>
        <a:bodyPr/>
        <a:lstStyle/>
        <a:p>
          <a:endParaRPr lang="ru-RU"/>
        </a:p>
      </dgm:t>
    </dgm:pt>
    <dgm:pt modelId="{4387961E-E7D3-44A2-AC88-9F6CD93E4D24}">
      <dgm:prSet custT="1"/>
      <dgm:spPr/>
      <dgm:t>
        <a:bodyPr lIns="0" tIns="756000" rIns="0" bIns="0" anchor="ctr"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800" b="1" dirty="0" smtClean="0">
              <a:solidFill>
                <a:schemeClr val="tx1"/>
              </a:solidFill>
            </a:rPr>
            <a:t>Тематическое усовершенствование «</a:t>
          </a:r>
          <a:r>
            <a:rPr lang="ru-RU" sz="1800" b="1" dirty="0" err="1" smtClean="0">
              <a:solidFill>
                <a:schemeClr val="tx1"/>
              </a:solidFill>
            </a:rPr>
            <a:t>Нейрореабилитация</a:t>
          </a:r>
          <a:r>
            <a:rPr lang="ru-RU" sz="1800" b="1" dirty="0" smtClean="0">
              <a:solidFill>
                <a:schemeClr val="tx1"/>
              </a:solidFill>
            </a:rPr>
            <a:t>» на базе ГБОУ ПГМА им. </a:t>
          </a:r>
          <a:r>
            <a:rPr lang="ru-RU" sz="1800" b="1" dirty="0" err="1" smtClean="0">
              <a:solidFill>
                <a:schemeClr val="tx1"/>
              </a:solidFill>
            </a:rPr>
            <a:t>ак.Вагнера</a:t>
          </a:r>
          <a:r>
            <a:rPr lang="ru-RU" sz="1800" b="1" dirty="0" smtClean="0">
              <a:solidFill>
                <a:schemeClr val="tx1"/>
              </a:solidFill>
            </a:rPr>
            <a:t> – 2человека</a:t>
          </a:r>
          <a:endParaRPr lang="ru-RU" sz="1800" b="1" dirty="0">
            <a:solidFill>
              <a:schemeClr val="tx1"/>
            </a:solidFill>
          </a:endParaRPr>
        </a:p>
      </dgm:t>
    </dgm:pt>
    <dgm:pt modelId="{45F54978-54AA-4AAC-86AA-27D23D3821C7}" type="parTrans" cxnId="{73AF7C63-B748-433E-B8E6-081B0098D902}">
      <dgm:prSet/>
      <dgm:spPr/>
      <dgm:t>
        <a:bodyPr/>
        <a:lstStyle/>
        <a:p>
          <a:endParaRPr lang="ru-RU"/>
        </a:p>
      </dgm:t>
    </dgm:pt>
    <dgm:pt modelId="{851A909F-F471-4449-BADF-A5864E6D235F}" type="sibTrans" cxnId="{73AF7C63-B748-433E-B8E6-081B0098D902}">
      <dgm:prSet/>
      <dgm:spPr/>
      <dgm:t>
        <a:bodyPr/>
        <a:lstStyle/>
        <a:p>
          <a:endParaRPr lang="ru-RU"/>
        </a:p>
      </dgm:t>
    </dgm:pt>
    <dgm:pt modelId="{731D3C36-9F0C-466D-80A2-07BAC80FE49F}">
      <dgm:prSet custT="1"/>
      <dgm:spPr/>
      <dgm:t>
        <a:bodyPr lIns="0" rIns="0"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1800" b="1" dirty="0" smtClean="0">
              <a:solidFill>
                <a:srgbClr val="FF0000"/>
              </a:solidFill>
            </a:rPr>
            <a:t>Профессиональная переподготовка по профилю «</a:t>
          </a:r>
          <a:r>
            <a:rPr lang="ru-RU" sz="1800" b="1" dirty="0" err="1" smtClean="0">
              <a:solidFill>
                <a:srgbClr val="FF0000"/>
              </a:solidFill>
            </a:rPr>
            <a:t>рентгенэндоваскулярные</a:t>
          </a:r>
          <a:r>
            <a:rPr lang="ru-RU" sz="1800" b="1" dirty="0" smtClean="0">
              <a:solidFill>
                <a:srgbClr val="FF0000"/>
              </a:solidFill>
            </a:rPr>
            <a:t> диагностика и лечение» на базе Новосибирского НИИ </a:t>
          </a:r>
          <a:r>
            <a:rPr lang="ru-RU" sz="1800" b="1" dirty="0" err="1" smtClean="0">
              <a:solidFill>
                <a:srgbClr val="FF0000"/>
              </a:solidFill>
            </a:rPr>
            <a:t>им.ак</a:t>
          </a:r>
          <a:r>
            <a:rPr lang="ru-RU" sz="1800" b="1" dirty="0" smtClean="0">
              <a:solidFill>
                <a:srgbClr val="FF0000"/>
              </a:solidFill>
            </a:rPr>
            <a:t>. </a:t>
          </a:r>
          <a:r>
            <a:rPr lang="ru-RU" sz="1800" b="1" dirty="0" err="1" smtClean="0">
              <a:solidFill>
                <a:srgbClr val="FF0000"/>
              </a:solidFill>
            </a:rPr>
            <a:t>Е.Н.Мешалкина</a:t>
          </a:r>
          <a:r>
            <a:rPr lang="ru-RU" sz="1800" b="1" dirty="0" smtClean="0">
              <a:solidFill>
                <a:srgbClr val="FF0000"/>
              </a:solidFill>
            </a:rPr>
            <a:t>  - 1 человек</a:t>
          </a:r>
          <a:endParaRPr lang="ru-RU" sz="1800" b="1" dirty="0">
            <a:solidFill>
              <a:srgbClr val="FF0000"/>
            </a:solidFill>
          </a:endParaRPr>
        </a:p>
      </dgm:t>
    </dgm:pt>
    <dgm:pt modelId="{7ED1867E-8B16-41FC-A687-7A021C2396FA}" type="parTrans" cxnId="{A5A97FAD-3A31-4170-B85A-2AE98AA61CA3}">
      <dgm:prSet/>
      <dgm:spPr/>
      <dgm:t>
        <a:bodyPr/>
        <a:lstStyle/>
        <a:p>
          <a:endParaRPr lang="ru-RU"/>
        </a:p>
      </dgm:t>
    </dgm:pt>
    <dgm:pt modelId="{ABF7EA2B-73A1-4478-A6CE-736B5D948E41}" type="sibTrans" cxnId="{A5A97FAD-3A31-4170-B85A-2AE98AA61CA3}">
      <dgm:prSet/>
      <dgm:spPr/>
      <dgm:t>
        <a:bodyPr/>
        <a:lstStyle/>
        <a:p>
          <a:endParaRPr lang="ru-RU"/>
        </a:p>
      </dgm:t>
    </dgm:pt>
    <dgm:pt modelId="{79CB603D-B414-41DD-8729-EF491E92904A}" type="pres">
      <dgm:prSet presAssocID="{8368C4E7-16FE-4C84-911C-D73DEC9B06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B749C-AF13-4A42-9819-737B601714E0}" type="pres">
      <dgm:prSet presAssocID="{6A150122-99D9-4558-8E45-61A91CFDF4F0}" presName="parentLin" presStyleCnt="0"/>
      <dgm:spPr/>
    </dgm:pt>
    <dgm:pt modelId="{9F19DCB7-395D-46A8-B539-3653EA4DD6E7}" type="pres">
      <dgm:prSet presAssocID="{6A150122-99D9-4558-8E45-61A91CFDF4F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8203988-8308-4DAD-A430-DC34AF849872}" type="pres">
      <dgm:prSet presAssocID="{6A150122-99D9-4558-8E45-61A91CFDF4F0}" presName="parentText" presStyleLbl="node1" presStyleIdx="0" presStyleCnt="1" custScaleX="678666" custScaleY="955443" custLinFactY="-163184" custLinFactNeighborX="-670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91A7B-A7B9-44E2-8DBA-55FAEFD3D44C}" type="pres">
      <dgm:prSet presAssocID="{6A150122-99D9-4558-8E45-61A91CFDF4F0}" presName="negativeSpace" presStyleCnt="0"/>
      <dgm:spPr/>
    </dgm:pt>
    <dgm:pt modelId="{BE8DD6DA-AAA7-4B1A-BFC9-254C9DA9D24C}" type="pres">
      <dgm:prSet presAssocID="{6A150122-99D9-4558-8E45-61A91CFDF4F0}" presName="childText" presStyleLbl="conFgAcc1" presStyleIdx="0" presStyleCnt="1" custScaleY="142158" custLinFactY="-31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6392E-6D24-460C-814A-696F2DA9DF6B}" type="presOf" srcId="{7523C179-AC63-4248-87D0-6868B33E921A}" destId="{BE8DD6DA-AAA7-4B1A-BFC9-254C9DA9D24C}" srcOrd="0" destOrd="8" presId="urn:microsoft.com/office/officeart/2005/8/layout/list1"/>
    <dgm:cxn modelId="{8CEDBE28-A49D-4D6E-AFBD-43AB8F548569}" type="presOf" srcId="{F5115899-8873-4C22-91BD-FCF8F1CF97E7}" destId="{BE8DD6DA-AAA7-4B1A-BFC9-254C9DA9D24C}" srcOrd="0" destOrd="5" presId="urn:microsoft.com/office/officeart/2005/8/layout/list1"/>
    <dgm:cxn modelId="{08FCD6D0-2828-475D-8909-74DDFB46102C}" srcId="{6A150122-99D9-4558-8E45-61A91CFDF4F0}" destId="{5DB35E61-6800-4F70-8640-9DD63427B3E5}" srcOrd="4" destOrd="0" parTransId="{C7DA06BA-AFE1-4EDA-B9DC-B181145FB97A}" sibTransId="{A9CD623C-3365-4BAA-8F43-DB7E32D34524}"/>
    <dgm:cxn modelId="{F937F365-4C20-49AE-BE7D-4686F0AE6B33}" type="presOf" srcId="{55FC8CB3-B9CC-42A2-ADA3-F4A96F24AF9F}" destId="{BE8DD6DA-AAA7-4B1A-BFC9-254C9DA9D24C}" srcOrd="0" destOrd="1" presId="urn:microsoft.com/office/officeart/2005/8/layout/list1"/>
    <dgm:cxn modelId="{08DBCF10-D492-4CF3-A219-2B5D352F7BB4}" type="presOf" srcId="{6A150122-99D9-4558-8E45-61A91CFDF4F0}" destId="{9F19DCB7-395D-46A8-B539-3653EA4DD6E7}" srcOrd="0" destOrd="0" presId="urn:microsoft.com/office/officeart/2005/8/layout/list1"/>
    <dgm:cxn modelId="{7079C03D-7032-47FF-A236-28A2B37EA737}" srcId="{8368C4E7-16FE-4C84-911C-D73DEC9B0629}" destId="{6A150122-99D9-4558-8E45-61A91CFDF4F0}" srcOrd="0" destOrd="0" parTransId="{B2F32705-6374-43B0-816B-97BEF88574A1}" sibTransId="{AC78DBA5-40EF-46C0-9F1A-1E0213B5F49E}"/>
    <dgm:cxn modelId="{557B0FDF-6740-44F0-8E0F-1C0EB0D546D2}" srcId="{6A150122-99D9-4558-8E45-61A91CFDF4F0}" destId="{55FC8CB3-B9CC-42A2-ADA3-F4A96F24AF9F}" srcOrd="1" destOrd="0" parTransId="{436F939A-8BA9-455D-B12D-F5693E601650}" sibTransId="{79CE2B54-2A2B-44C0-998F-E11A92ECD45A}"/>
    <dgm:cxn modelId="{9E0A1B43-FF17-4F73-9FE5-6194F8692CAF}" type="presOf" srcId="{6A150122-99D9-4558-8E45-61A91CFDF4F0}" destId="{F8203988-8308-4DAD-A430-DC34AF849872}" srcOrd="1" destOrd="0" presId="urn:microsoft.com/office/officeart/2005/8/layout/list1"/>
    <dgm:cxn modelId="{593A8FD8-EE7C-4387-914F-96ACD7D73A6E}" type="presOf" srcId="{8368C4E7-16FE-4C84-911C-D73DEC9B0629}" destId="{79CB603D-B414-41DD-8729-EF491E92904A}" srcOrd="0" destOrd="0" presId="urn:microsoft.com/office/officeart/2005/8/layout/list1"/>
    <dgm:cxn modelId="{73AF7C63-B748-433E-B8E6-081B0098D902}" srcId="{6A150122-99D9-4558-8E45-61A91CFDF4F0}" destId="{4387961E-E7D3-44A2-AC88-9F6CD93E4D24}" srcOrd="6" destOrd="0" parTransId="{45F54978-54AA-4AAC-86AA-27D23D3821C7}" sibTransId="{851A909F-F471-4449-BADF-A5864E6D235F}"/>
    <dgm:cxn modelId="{9E1E7791-6C34-4D07-9BB1-9A13AE2C3AA1}" type="presOf" srcId="{89478178-F456-4699-8416-96DB29B66D23}" destId="{BE8DD6DA-AAA7-4B1A-BFC9-254C9DA9D24C}" srcOrd="0" destOrd="3" presId="urn:microsoft.com/office/officeart/2005/8/layout/list1"/>
    <dgm:cxn modelId="{25E2D0A6-89D6-4DA0-ADC7-84F8784167BD}" srcId="{6A150122-99D9-4558-8E45-61A91CFDF4F0}" destId="{7523C179-AC63-4248-87D0-6868B33E921A}" srcOrd="8" destOrd="0" parTransId="{EA4A1CA9-29D7-45E1-9C6D-2151BDD7486F}" sibTransId="{FCFEFB90-24C6-4D5F-A3EF-1D799DF8973B}"/>
    <dgm:cxn modelId="{90AA2140-4D5E-461F-A9A2-232C90A4A6E0}" type="presOf" srcId="{5DB35E61-6800-4F70-8640-9DD63427B3E5}" destId="{BE8DD6DA-AAA7-4B1A-BFC9-254C9DA9D24C}" srcOrd="0" destOrd="4" presId="urn:microsoft.com/office/officeart/2005/8/layout/list1"/>
    <dgm:cxn modelId="{B37A53C7-CD84-4409-8708-71FCB277FC1F}" type="presOf" srcId="{7893C75E-69CB-449E-9D67-C12446E2E8ED}" destId="{BE8DD6DA-AAA7-4B1A-BFC9-254C9DA9D24C}" srcOrd="0" destOrd="0" presId="urn:microsoft.com/office/officeart/2005/8/layout/list1"/>
    <dgm:cxn modelId="{FEAC1AE5-E796-4765-802D-F246B474A0AE}" srcId="{6A150122-99D9-4558-8E45-61A91CFDF4F0}" destId="{89478178-F456-4699-8416-96DB29B66D23}" srcOrd="3" destOrd="0" parTransId="{B148C045-4832-4DB1-884F-8D4EF587F218}" sibTransId="{3F0D5A8A-3237-440F-B5A6-1A978552E46D}"/>
    <dgm:cxn modelId="{0A7EA5AA-024A-4354-A6E7-994DA78FD89B}" srcId="{6A150122-99D9-4558-8E45-61A91CFDF4F0}" destId="{36874233-63AA-426E-9790-A6F140484284}" srcOrd="2" destOrd="0" parTransId="{C511FA48-CAFA-4833-89AE-479D389D9988}" sibTransId="{0418CB8A-0E49-46E4-A160-270735A6F078}"/>
    <dgm:cxn modelId="{B6B9DB54-5765-494E-B14A-312684AA68F7}" type="presOf" srcId="{4387961E-E7D3-44A2-AC88-9F6CD93E4D24}" destId="{BE8DD6DA-AAA7-4B1A-BFC9-254C9DA9D24C}" srcOrd="0" destOrd="6" presId="urn:microsoft.com/office/officeart/2005/8/layout/list1"/>
    <dgm:cxn modelId="{3CD20A97-C5F7-400E-BCF1-A4156D5240CD}" srcId="{6A150122-99D9-4558-8E45-61A91CFDF4F0}" destId="{7893C75E-69CB-449E-9D67-C12446E2E8ED}" srcOrd="0" destOrd="0" parTransId="{A99A16D0-98A7-4B3B-A6B9-0614B03614C1}" sibTransId="{94BA81BA-7B8D-47D3-BDF3-0CC4C0667907}"/>
    <dgm:cxn modelId="{FBD9241E-9224-4628-978B-B73377066934}" type="presOf" srcId="{36874233-63AA-426E-9790-A6F140484284}" destId="{BE8DD6DA-AAA7-4B1A-BFC9-254C9DA9D24C}" srcOrd="0" destOrd="2" presId="urn:microsoft.com/office/officeart/2005/8/layout/list1"/>
    <dgm:cxn modelId="{2346071C-9F53-4161-A049-B8FACCCD60A4}" srcId="{6A150122-99D9-4558-8E45-61A91CFDF4F0}" destId="{F5115899-8873-4C22-91BD-FCF8F1CF97E7}" srcOrd="5" destOrd="0" parTransId="{4CF9EA14-C015-46CC-A5A3-7EA9E9612883}" sibTransId="{FDFD7B46-E1B9-4176-A3C8-5B822464612C}"/>
    <dgm:cxn modelId="{A5A97FAD-3A31-4170-B85A-2AE98AA61CA3}" srcId="{6A150122-99D9-4558-8E45-61A91CFDF4F0}" destId="{731D3C36-9F0C-466D-80A2-07BAC80FE49F}" srcOrd="7" destOrd="0" parTransId="{7ED1867E-8B16-41FC-A687-7A021C2396FA}" sibTransId="{ABF7EA2B-73A1-4478-A6CE-736B5D948E41}"/>
    <dgm:cxn modelId="{03FB70D9-D7EC-469C-80D8-79649EDA2C60}" type="presOf" srcId="{731D3C36-9F0C-466D-80A2-07BAC80FE49F}" destId="{BE8DD6DA-AAA7-4B1A-BFC9-254C9DA9D24C}" srcOrd="0" destOrd="7" presId="urn:microsoft.com/office/officeart/2005/8/layout/list1"/>
    <dgm:cxn modelId="{8C44E959-1171-4EF3-88D1-DE6D15825C94}" type="presParOf" srcId="{79CB603D-B414-41DD-8729-EF491E92904A}" destId="{AEFB749C-AF13-4A42-9819-737B601714E0}" srcOrd="0" destOrd="0" presId="urn:microsoft.com/office/officeart/2005/8/layout/list1"/>
    <dgm:cxn modelId="{678C1724-FECC-4824-A998-F5653C34AEA6}" type="presParOf" srcId="{AEFB749C-AF13-4A42-9819-737B601714E0}" destId="{9F19DCB7-395D-46A8-B539-3653EA4DD6E7}" srcOrd="0" destOrd="0" presId="urn:microsoft.com/office/officeart/2005/8/layout/list1"/>
    <dgm:cxn modelId="{B1720E3F-E43A-474D-B671-F2DDBADA7E29}" type="presParOf" srcId="{AEFB749C-AF13-4A42-9819-737B601714E0}" destId="{F8203988-8308-4DAD-A430-DC34AF849872}" srcOrd="1" destOrd="0" presId="urn:microsoft.com/office/officeart/2005/8/layout/list1"/>
    <dgm:cxn modelId="{B4C88F2C-0F79-4C0C-8213-0E04BC94C770}" type="presParOf" srcId="{79CB603D-B414-41DD-8729-EF491E92904A}" destId="{84691A7B-A7B9-44E2-8DBA-55FAEFD3D44C}" srcOrd="1" destOrd="0" presId="urn:microsoft.com/office/officeart/2005/8/layout/list1"/>
    <dgm:cxn modelId="{53D490AC-0928-484C-AC5C-156FEB043826}" type="presParOf" srcId="{79CB603D-B414-41DD-8729-EF491E92904A}" destId="{BE8DD6DA-AAA7-4B1A-BFC9-254C9DA9D2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68C4E7-16FE-4C84-911C-D73DEC9B0629}" type="doc">
      <dgm:prSet loTypeId="urn:microsoft.com/office/officeart/2005/8/layout/list1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6A150122-99D9-4558-8E45-61A91CFDF4F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dirty="0" smtClean="0"/>
            <a:t>Организация регионального сосудистого центра в соответствии с требованиями, изложенными в порядках оказания медицинской помощи</a:t>
          </a:r>
          <a:endParaRPr lang="ru-RU" sz="2800" dirty="0"/>
        </a:p>
      </dgm:t>
    </dgm:pt>
    <dgm:pt modelId="{B2F32705-6374-43B0-816B-97BEF88574A1}" type="parTrans" cxnId="{7079C03D-7032-47FF-A236-28A2B37EA737}">
      <dgm:prSet/>
      <dgm:spPr/>
      <dgm:t>
        <a:bodyPr/>
        <a:lstStyle/>
        <a:p>
          <a:endParaRPr lang="ru-RU"/>
        </a:p>
      </dgm:t>
    </dgm:pt>
    <dgm:pt modelId="{AC78DBA5-40EF-46C0-9F1A-1E0213B5F49E}" type="sibTrans" cxnId="{7079C03D-7032-47FF-A236-28A2B37EA737}">
      <dgm:prSet/>
      <dgm:spPr/>
      <dgm:t>
        <a:bodyPr/>
        <a:lstStyle/>
        <a:p>
          <a:endParaRPr lang="ru-RU"/>
        </a:p>
      </dgm:t>
    </dgm:pt>
    <dgm:pt modelId="{7893C75E-69CB-449E-9D67-C12446E2E8ED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2400" b="1" i="0" dirty="0" smtClean="0"/>
            <a:t>В рамках долгосрочной целевой программы «Совершенствование оказания медицинской помощи больным с сосудистыми заболеваниями и онкологическим больным в 2011-2013 годах» проведено ремонтных работ на сумму -</a:t>
          </a:r>
          <a:endParaRPr lang="ru-RU" sz="2400" b="1" dirty="0">
            <a:solidFill>
              <a:schemeClr val="tx1"/>
            </a:solidFill>
            <a:effectLst/>
          </a:endParaRPr>
        </a:p>
      </dgm:t>
    </dgm:pt>
    <dgm:pt modelId="{A99A16D0-98A7-4B3B-A6B9-0614B03614C1}" type="parTrans" cxnId="{3CD20A97-C5F7-400E-BCF1-A4156D5240CD}">
      <dgm:prSet/>
      <dgm:spPr/>
      <dgm:t>
        <a:bodyPr/>
        <a:lstStyle/>
        <a:p>
          <a:endParaRPr lang="ru-RU"/>
        </a:p>
      </dgm:t>
    </dgm:pt>
    <dgm:pt modelId="{94BA81BA-7B8D-47D3-BDF3-0CC4C0667907}" type="sibTrans" cxnId="{3CD20A97-C5F7-400E-BCF1-A4156D5240CD}">
      <dgm:prSet/>
      <dgm:spPr/>
      <dgm:t>
        <a:bodyPr/>
        <a:lstStyle/>
        <a:p>
          <a:endParaRPr lang="ru-RU"/>
        </a:p>
      </dgm:t>
    </dgm:pt>
    <dgm:pt modelId="{B1DBA3D6-329B-4F7C-88D9-0121C6B880D9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1000"/>
            </a:spcAft>
          </a:pPr>
          <a:r>
            <a:rPr lang="ru-RU" sz="2400" b="1" i="0" dirty="0" smtClean="0"/>
            <a:t>Также капитальные ремонтные работы в помещениях для оказания помощи больным с ОНМК проводились в 2011 и 2012 годах в рамках Программы модернизации здравоохранения Пермского края на 2011-2012 годы</a:t>
          </a:r>
          <a:r>
            <a:rPr lang="ru-RU" sz="1800" dirty="0" smtClean="0"/>
            <a:t/>
          </a:r>
          <a:br>
            <a:rPr lang="ru-RU" sz="1800" dirty="0" smtClean="0"/>
          </a:br>
          <a:endParaRPr lang="ru-RU" sz="1800" b="1" dirty="0">
            <a:solidFill>
              <a:schemeClr val="tx1"/>
            </a:solidFill>
            <a:effectLst/>
          </a:endParaRPr>
        </a:p>
      </dgm:t>
    </dgm:pt>
    <dgm:pt modelId="{BF637E4C-4A06-4C7B-834A-7B4818BFA497}" type="parTrans" cxnId="{0367D1C0-C4D3-4622-8272-4B9FEE299CF6}">
      <dgm:prSet/>
      <dgm:spPr/>
      <dgm:t>
        <a:bodyPr/>
        <a:lstStyle/>
        <a:p>
          <a:endParaRPr lang="ru-RU"/>
        </a:p>
      </dgm:t>
    </dgm:pt>
    <dgm:pt modelId="{E9BBA6AF-B606-41F5-A3BB-E97D725C99F9}" type="sibTrans" cxnId="{0367D1C0-C4D3-4622-8272-4B9FEE299CF6}">
      <dgm:prSet/>
      <dgm:spPr/>
      <dgm:t>
        <a:bodyPr/>
        <a:lstStyle/>
        <a:p>
          <a:endParaRPr lang="ru-RU"/>
        </a:p>
      </dgm:t>
    </dgm:pt>
    <dgm:pt modelId="{79CB603D-B414-41DD-8729-EF491E92904A}" type="pres">
      <dgm:prSet presAssocID="{8368C4E7-16FE-4C84-911C-D73DEC9B06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B749C-AF13-4A42-9819-737B601714E0}" type="pres">
      <dgm:prSet presAssocID="{6A150122-99D9-4558-8E45-61A91CFDF4F0}" presName="parentLin" presStyleCnt="0"/>
      <dgm:spPr/>
    </dgm:pt>
    <dgm:pt modelId="{9F19DCB7-395D-46A8-B539-3653EA4DD6E7}" type="pres">
      <dgm:prSet presAssocID="{6A150122-99D9-4558-8E45-61A91CFDF4F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8203988-8308-4DAD-A430-DC34AF849872}" type="pres">
      <dgm:prSet presAssocID="{6A150122-99D9-4558-8E45-61A91CFDF4F0}" presName="parentText" presStyleLbl="node1" presStyleIdx="0" presStyleCnt="1" custScaleX="678666" custScaleY="1254108" custLinFactY="-163184" custLinFactNeighborX="-6700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91A7B-A7B9-44E2-8DBA-55FAEFD3D44C}" type="pres">
      <dgm:prSet presAssocID="{6A150122-99D9-4558-8E45-61A91CFDF4F0}" presName="negativeSpace" presStyleCnt="0"/>
      <dgm:spPr/>
    </dgm:pt>
    <dgm:pt modelId="{BE8DD6DA-AAA7-4B1A-BFC9-254C9DA9D24C}" type="pres">
      <dgm:prSet presAssocID="{6A150122-99D9-4558-8E45-61A91CFDF4F0}" presName="childText" presStyleLbl="conFgAcc1" presStyleIdx="0" presStyleCnt="1" custScaleY="142158" custLinFactY="-190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D4E189-0D45-4B21-BA1E-747AC5351BEF}" type="presOf" srcId="{B1DBA3D6-329B-4F7C-88D9-0121C6B880D9}" destId="{BE8DD6DA-AAA7-4B1A-BFC9-254C9DA9D24C}" srcOrd="0" destOrd="1" presId="urn:microsoft.com/office/officeart/2005/8/layout/list1"/>
    <dgm:cxn modelId="{0367D1C0-C4D3-4622-8272-4B9FEE299CF6}" srcId="{6A150122-99D9-4558-8E45-61A91CFDF4F0}" destId="{B1DBA3D6-329B-4F7C-88D9-0121C6B880D9}" srcOrd="1" destOrd="0" parTransId="{BF637E4C-4A06-4C7B-834A-7B4818BFA497}" sibTransId="{E9BBA6AF-B606-41F5-A3BB-E97D725C99F9}"/>
    <dgm:cxn modelId="{3CD20A97-C5F7-400E-BCF1-A4156D5240CD}" srcId="{6A150122-99D9-4558-8E45-61A91CFDF4F0}" destId="{7893C75E-69CB-449E-9D67-C12446E2E8ED}" srcOrd="0" destOrd="0" parTransId="{A99A16D0-98A7-4B3B-A6B9-0614B03614C1}" sibTransId="{94BA81BA-7B8D-47D3-BDF3-0CC4C0667907}"/>
    <dgm:cxn modelId="{7079C03D-7032-47FF-A236-28A2B37EA737}" srcId="{8368C4E7-16FE-4C84-911C-D73DEC9B0629}" destId="{6A150122-99D9-4558-8E45-61A91CFDF4F0}" srcOrd="0" destOrd="0" parTransId="{B2F32705-6374-43B0-816B-97BEF88574A1}" sibTransId="{AC78DBA5-40EF-46C0-9F1A-1E0213B5F49E}"/>
    <dgm:cxn modelId="{4FED1959-3D44-4C05-B5B4-D9CF037456E5}" type="presOf" srcId="{7893C75E-69CB-449E-9D67-C12446E2E8ED}" destId="{BE8DD6DA-AAA7-4B1A-BFC9-254C9DA9D24C}" srcOrd="0" destOrd="0" presId="urn:microsoft.com/office/officeart/2005/8/layout/list1"/>
    <dgm:cxn modelId="{17D241A3-60F3-40D9-B124-C3DAA006DF8F}" type="presOf" srcId="{6A150122-99D9-4558-8E45-61A91CFDF4F0}" destId="{9F19DCB7-395D-46A8-B539-3653EA4DD6E7}" srcOrd="0" destOrd="0" presId="urn:microsoft.com/office/officeart/2005/8/layout/list1"/>
    <dgm:cxn modelId="{A4D6ACBA-8B38-45C1-A76B-0E85F73AAD62}" type="presOf" srcId="{6A150122-99D9-4558-8E45-61A91CFDF4F0}" destId="{F8203988-8308-4DAD-A430-DC34AF849872}" srcOrd="1" destOrd="0" presId="urn:microsoft.com/office/officeart/2005/8/layout/list1"/>
    <dgm:cxn modelId="{B1A626BC-63CB-4186-8DC4-1A401EC9F5E0}" type="presOf" srcId="{8368C4E7-16FE-4C84-911C-D73DEC9B0629}" destId="{79CB603D-B414-41DD-8729-EF491E92904A}" srcOrd="0" destOrd="0" presId="urn:microsoft.com/office/officeart/2005/8/layout/list1"/>
    <dgm:cxn modelId="{93FE52D1-2944-4E82-B0B8-9178E7727CD6}" type="presParOf" srcId="{79CB603D-B414-41DD-8729-EF491E92904A}" destId="{AEFB749C-AF13-4A42-9819-737B601714E0}" srcOrd="0" destOrd="0" presId="urn:microsoft.com/office/officeart/2005/8/layout/list1"/>
    <dgm:cxn modelId="{B39F3ADD-17B4-427E-AC1C-5AFB45C63264}" type="presParOf" srcId="{AEFB749C-AF13-4A42-9819-737B601714E0}" destId="{9F19DCB7-395D-46A8-B539-3653EA4DD6E7}" srcOrd="0" destOrd="0" presId="urn:microsoft.com/office/officeart/2005/8/layout/list1"/>
    <dgm:cxn modelId="{D8180BF5-0E4B-4C7F-BD00-A7F331257519}" type="presParOf" srcId="{AEFB749C-AF13-4A42-9819-737B601714E0}" destId="{F8203988-8308-4DAD-A430-DC34AF849872}" srcOrd="1" destOrd="0" presId="urn:microsoft.com/office/officeart/2005/8/layout/list1"/>
    <dgm:cxn modelId="{C6C497AB-292B-4AF0-AD24-D9D8E8E0FAE5}" type="presParOf" srcId="{79CB603D-B414-41DD-8729-EF491E92904A}" destId="{84691A7B-A7B9-44E2-8DBA-55FAEFD3D44C}" srcOrd="1" destOrd="0" presId="urn:microsoft.com/office/officeart/2005/8/layout/list1"/>
    <dgm:cxn modelId="{7C5F51A4-1801-4CF5-8A01-FC409D9B8D88}" type="presParOf" srcId="{79CB603D-B414-41DD-8729-EF491E92904A}" destId="{BE8DD6DA-AAA7-4B1A-BFC9-254C9DA9D2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3B611-BB23-4EE0-B743-9CB2CCD86B89}" type="doc">
      <dgm:prSet loTypeId="urn:microsoft.com/office/officeart/2005/8/layout/vList5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006FC99E-6C05-486E-BBF3-9BF513097E5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 ЭТАП</a:t>
          </a:r>
          <a:endParaRPr lang="ru-RU" dirty="0">
            <a:solidFill>
              <a:schemeClr val="tx1"/>
            </a:solidFill>
          </a:endParaRPr>
        </a:p>
      </dgm:t>
    </dgm:pt>
    <dgm:pt modelId="{3FB4BBCC-412C-4273-895B-136866EFF53E}" type="sibTrans" cxnId="{74D3595E-1511-441E-BD28-092400220C2F}">
      <dgm:prSet/>
      <dgm:spPr/>
      <dgm:t>
        <a:bodyPr/>
        <a:lstStyle/>
        <a:p>
          <a:endParaRPr lang="ru-RU"/>
        </a:p>
      </dgm:t>
    </dgm:pt>
    <dgm:pt modelId="{12CC0FB7-DC00-4ADC-9972-9AC060DA964B}" type="parTrans" cxnId="{74D3595E-1511-441E-BD28-092400220C2F}">
      <dgm:prSet/>
      <dgm:spPr/>
      <dgm:t>
        <a:bodyPr/>
        <a:lstStyle/>
        <a:p>
          <a:endParaRPr lang="ru-RU"/>
        </a:p>
      </dgm:t>
    </dgm:pt>
    <dgm:pt modelId="{EA78B721-9FBC-4924-BCBB-2CFF6C0204B8}">
      <dgm:prSet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400" b="1" i="1" dirty="0" smtClean="0"/>
            <a:t>в зале  для приёма больных ОНМК и ОКС проводится осмотр врачом-специалистом, забор  анализа крови, ЭКГ , КТ, пациент направляется в БРИТ отделения неврологии или кардиологии.</a:t>
          </a:r>
          <a:endParaRPr lang="ru-RU" sz="1400" b="1" i="1" dirty="0"/>
        </a:p>
      </dgm:t>
    </dgm:pt>
    <dgm:pt modelId="{8A39E0A2-F2C2-4E96-B609-9D6F8C563F96}" type="sibTrans" cxnId="{E03ADE0B-B51A-433E-B2A0-E8560A8E0AB3}">
      <dgm:prSet/>
      <dgm:spPr/>
      <dgm:t>
        <a:bodyPr/>
        <a:lstStyle/>
        <a:p>
          <a:endParaRPr lang="ru-RU"/>
        </a:p>
      </dgm:t>
    </dgm:pt>
    <dgm:pt modelId="{9B65055A-BDA7-486A-AEF1-09B5F7BEB22C}" type="parTrans" cxnId="{E03ADE0B-B51A-433E-B2A0-E8560A8E0AB3}">
      <dgm:prSet/>
      <dgm:spPr/>
      <dgm:t>
        <a:bodyPr/>
        <a:lstStyle/>
        <a:p>
          <a:endParaRPr lang="ru-RU"/>
        </a:p>
      </dgm:t>
    </dgm:pt>
    <dgm:pt modelId="{17403195-5E53-428B-9496-3B205EBDBBA9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400" b="1" dirty="0" smtClean="0"/>
            <a:t>Доставление пациентов с ОКС и ОНМК в МСЧ №11 , минуя приёмное отделение бригадами ГССП</a:t>
          </a:r>
          <a:endParaRPr lang="ru-RU" sz="1400" b="1" dirty="0"/>
        </a:p>
      </dgm:t>
    </dgm:pt>
    <dgm:pt modelId="{79917D97-37F6-4B24-8A2F-FDD1F53C9ED8}" type="sibTrans" cxnId="{CD8FE1A1-C387-45C8-8617-7B747AFC106F}">
      <dgm:prSet/>
      <dgm:spPr/>
      <dgm:t>
        <a:bodyPr/>
        <a:lstStyle/>
        <a:p>
          <a:endParaRPr lang="ru-RU"/>
        </a:p>
      </dgm:t>
    </dgm:pt>
    <dgm:pt modelId="{6401E274-1E43-4691-AA16-0DE8BD04BBF2}" type="parTrans" cxnId="{CD8FE1A1-C387-45C8-8617-7B747AFC106F}">
      <dgm:prSet/>
      <dgm:spPr/>
      <dgm:t>
        <a:bodyPr/>
        <a:lstStyle/>
        <a:p>
          <a:endParaRPr lang="ru-RU"/>
        </a:p>
      </dgm:t>
    </dgm:pt>
    <dgm:pt modelId="{9953980E-BC67-4E96-A2D8-18B9F781E07F}" type="pres">
      <dgm:prSet presAssocID="{1453B611-BB23-4EE0-B743-9CB2CCD86B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005D0-3933-4E49-8100-2B4660F39AD3}" type="pres">
      <dgm:prSet presAssocID="{006FC99E-6C05-486E-BBF3-9BF513097E58}" presName="linNode" presStyleCnt="0"/>
      <dgm:spPr/>
    </dgm:pt>
    <dgm:pt modelId="{727D100D-AACF-45DB-A8AF-A10895DE8D4D}" type="pres">
      <dgm:prSet presAssocID="{006FC99E-6C05-486E-BBF3-9BF513097E58}" presName="parentText" presStyleLbl="node1" presStyleIdx="0" presStyleCnt="1" custScaleX="84210" custScaleY="28137" custLinFactNeighborX="-6373" custLinFactNeighborY="-33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BC408-26E9-4E7E-8E63-5DF96189BD67}" type="pres">
      <dgm:prSet presAssocID="{006FC99E-6C05-486E-BBF3-9BF513097E58}" presName="descendantText" presStyleLbl="alignAccFollowNode1" presStyleIdx="0" presStyleCnt="1" custScaleX="100000" custScaleY="35205" custLinFactNeighborX="31301" custLinFactNeighborY="-51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3ADE0B-B51A-433E-B2A0-E8560A8E0AB3}" srcId="{006FC99E-6C05-486E-BBF3-9BF513097E58}" destId="{EA78B721-9FBC-4924-BCBB-2CFF6C0204B8}" srcOrd="1" destOrd="0" parTransId="{9B65055A-BDA7-486A-AEF1-09B5F7BEB22C}" sibTransId="{8A39E0A2-F2C2-4E96-B609-9D6F8C563F96}"/>
    <dgm:cxn modelId="{BEBCCDB0-64D9-4244-A76E-674AB4C42B0A}" type="presOf" srcId="{1453B611-BB23-4EE0-B743-9CB2CCD86B89}" destId="{9953980E-BC67-4E96-A2D8-18B9F781E07F}" srcOrd="0" destOrd="0" presId="urn:microsoft.com/office/officeart/2005/8/layout/vList5"/>
    <dgm:cxn modelId="{74D3595E-1511-441E-BD28-092400220C2F}" srcId="{1453B611-BB23-4EE0-B743-9CB2CCD86B89}" destId="{006FC99E-6C05-486E-BBF3-9BF513097E58}" srcOrd="0" destOrd="0" parTransId="{12CC0FB7-DC00-4ADC-9972-9AC060DA964B}" sibTransId="{3FB4BBCC-412C-4273-895B-136866EFF53E}"/>
    <dgm:cxn modelId="{D7D23B4B-40D0-4F9B-9EF7-8DDD4DE2E953}" type="presOf" srcId="{17403195-5E53-428B-9496-3B205EBDBBA9}" destId="{F21BC408-26E9-4E7E-8E63-5DF96189BD67}" srcOrd="0" destOrd="0" presId="urn:microsoft.com/office/officeart/2005/8/layout/vList5"/>
    <dgm:cxn modelId="{D9AC06AF-843E-4B3B-B5FD-3682A76DE64E}" type="presOf" srcId="{006FC99E-6C05-486E-BBF3-9BF513097E58}" destId="{727D100D-AACF-45DB-A8AF-A10895DE8D4D}" srcOrd="0" destOrd="0" presId="urn:microsoft.com/office/officeart/2005/8/layout/vList5"/>
    <dgm:cxn modelId="{CD8FE1A1-C387-45C8-8617-7B747AFC106F}" srcId="{006FC99E-6C05-486E-BBF3-9BF513097E58}" destId="{17403195-5E53-428B-9496-3B205EBDBBA9}" srcOrd="0" destOrd="0" parTransId="{6401E274-1E43-4691-AA16-0DE8BD04BBF2}" sibTransId="{79917D97-37F6-4B24-8A2F-FDD1F53C9ED8}"/>
    <dgm:cxn modelId="{8AC03F02-8FEF-4734-90FF-0150730A4D1C}" type="presOf" srcId="{EA78B721-9FBC-4924-BCBB-2CFF6C0204B8}" destId="{F21BC408-26E9-4E7E-8E63-5DF96189BD67}" srcOrd="0" destOrd="1" presId="urn:microsoft.com/office/officeart/2005/8/layout/vList5"/>
    <dgm:cxn modelId="{3F6A8B27-7B1D-43AC-8056-245F5E33E859}" type="presParOf" srcId="{9953980E-BC67-4E96-A2D8-18B9F781E07F}" destId="{4E3005D0-3933-4E49-8100-2B4660F39AD3}" srcOrd="0" destOrd="0" presId="urn:microsoft.com/office/officeart/2005/8/layout/vList5"/>
    <dgm:cxn modelId="{92519771-D48A-4D61-BE7F-9247ADBED70E}" type="presParOf" srcId="{4E3005D0-3933-4E49-8100-2B4660F39AD3}" destId="{727D100D-AACF-45DB-A8AF-A10895DE8D4D}" srcOrd="0" destOrd="0" presId="urn:microsoft.com/office/officeart/2005/8/layout/vList5"/>
    <dgm:cxn modelId="{BEC19FCD-6946-4EBD-A2EE-23E7F4B5F37C}" type="presParOf" srcId="{4E3005D0-3933-4E49-8100-2B4660F39AD3}" destId="{F21BC408-26E9-4E7E-8E63-5DF96189BD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100225-1733-426D-BC62-4828B09BD677}" type="doc">
      <dgm:prSet loTypeId="urn:microsoft.com/office/officeart/2005/8/layout/vList5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60336BAF-C9DD-4767-B1FC-D3AB4A707AB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 ЭТАП</a:t>
          </a:r>
          <a:endParaRPr lang="ru-RU" dirty="0">
            <a:solidFill>
              <a:schemeClr val="tx1"/>
            </a:solidFill>
          </a:endParaRPr>
        </a:p>
      </dgm:t>
    </dgm:pt>
    <dgm:pt modelId="{F762BEF7-EC4C-4CF4-A1B5-EB5AB8B498CF}" type="parTrans" cxnId="{B410D3EE-21C9-49EF-9D76-F69565201A2A}">
      <dgm:prSet/>
      <dgm:spPr/>
      <dgm:t>
        <a:bodyPr/>
        <a:lstStyle/>
        <a:p>
          <a:endParaRPr lang="ru-RU"/>
        </a:p>
      </dgm:t>
    </dgm:pt>
    <dgm:pt modelId="{32C9DC29-8C79-4CB4-9044-85EC43A507CC}" type="sibTrans" cxnId="{B410D3EE-21C9-49EF-9D76-F69565201A2A}">
      <dgm:prSet/>
      <dgm:spPr/>
      <dgm:t>
        <a:bodyPr/>
        <a:lstStyle/>
        <a:p>
          <a:endParaRPr lang="ru-RU"/>
        </a:p>
      </dgm:t>
    </dgm:pt>
    <dgm:pt modelId="{62063B90-2A53-437B-8689-646F3E7FFA04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2400" b="1" dirty="0"/>
        </a:p>
      </dgm:t>
    </dgm:pt>
    <dgm:pt modelId="{C952A9CE-F087-4E07-9A40-93F06E90DD33}" type="parTrans" cxnId="{19528C5C-0EFB-42C2-A039-591233BE7792}">
      <dgm:prSet/>
      <dgm:spPr/>
      <dgm:t>
        <a:bodyPr/>
        <a:lstStyle/>
        <a:p>
          <a:endParaRPr lang="ru-RU"/>
        </a:p>
      </dgm:t>
    </dgm:pt>
    <dgm:pt modelId="{6CB13D33-E063-4D59-8F68-18C623E0F54F}" type="sibTrans" cxnId="{19528C5C-0EFB-42C2-A039-591233BE7792}">
      <dgm:prSet/>
      <dgm:spPr/>
      <dgm:t>
        <a:bodyPr/>
        <a:lstStyle/>
        <a:p>
          <a:endParaRPr lang="ru-RU"/>
        </a:p>
      </dgm:t>
    </dgm:pt>
    <dgm:pt modelId="{2A19C909-79B2-4A71-BEE7-4A96B4F37EB6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800" b="1" dirty="0" smtClean="0"/>
            <a:t>Консультация нейрохирурга и других специалистов по</a:t>
          </a:r>
          <a:endParaRPr lang="ru-RU" sz="1800" b="1" dirty="0"/>
        </a:p>
      </dgm:t>
    </dgm:pt>
    <dgm:pt modelId="{3DCC06C1-BCDD-41C7-BD1C-D1434C40F885}" type="sibTrans" cxnId="{0E8DF9FE-F939-40D5-AF5C-A7DCA362E185}">
      <dgm:prSet/>
      <dgm:spPr/>
      <dgm:t>
        <a:bodyPr/>
        <a:lstStyle/>
        <a:p>
          <a:endParaRPr lang="ru-RU"/>
        </a:p>
      </dgm:t>
    </dgm:pt>
    <dgm:pt modelId="{DF06278B-63A9-4E76-A758-F998B9CDCAA3}" type="parTrans" cxnId="{0E8DF9FE-F939-40D5-AF5C-A7DCA362E185}">
      <dgm:prSet/>
      <dgm:spPr/>
      <dgm:t>
        <a:bodyPr/>
        <a:lstStyle/>
        <a:p>
          <a:endParaRPr lang="ru-RU"/>
        </a:p>
      </dgm:t>
    </dgm:pt>
    <dgm:pt modelId="{CF42F22A-75D2-4BAB-94C8-4BA4B7DD7FEE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800" b="1" dirty="0" smtClean="0"/>
            <a:t>ДС БЦЦА, ЭХО-КГ, </a:t>
          </a:r>
          <a:r>
            <a:rPr lang="ru-RU" sz="1800" b="1" dirty="0" err="1" smtClean="0"/>
            <a:t>Холтер-ЭКГ</a:t>
          </a:r>
          <a:r>
            <a:rPr lang="ru-RU" sz="1800" b="1" dirty="0" smtClean="0"/>
            <a:t>, СМАД, </a:t>
          </a:r>
          <a:r>
            <a:rPr lang="ru-RU" sz="1800" b="1" dirty="0" err="1" smtClean="0"/>
            <a:t>Б\х</a:t>
          </a:r>
          <a:r>
            <a:rPr lang="ru-RU" sz="1800" b="1" dirty="0" smtClean="0"/>
            <a:t> анализ </a:t>
          </a:r>
          <a:r>
            <a:rPr lang="ru-RU" sz="1800" b="1" dirty="0" err="1" smtClean="0"/>
            <a:t>корви</a:t>
          </a:r>
          <a:r>
            <a:rPr lang="ru-RU" sz="1800" b="1" dirty="0" smtClean="0"/>
            <a:t> и др. исследования согласно стандартам оказания медицинской помощи.</a:t>
          </a:r>
          <a:endParaRPr lang="ru-RU" sz="1800" b="1" dirty="0"/>
        </a:p>
      </dgm:t>
    </dgm:pt>
    <dgm:pt modelId="{6CB4C849-2E9B-4123-8E61-A7CB638FC3C1}" type="sibTrans" cxnId="{42A4EF36-A382-41EA-B21F-19F6647C59C8}">
      <dgm:prSet/>
      <dgm:spPr/>
      <dgm:t>
        <a:bodyPr/>
        <a:lstStyle/>
        <a:p>
          <a:endParaRPr lang="ru-RU"/>
        </a:p>
      </dgm:t>
    </dgm:pt>
    <dgm:pt modelId="{A5F4121C-FF83-407F-A310-446ABDCBFDC8}" type="parTrans" cxnId="{42A4EF36-A382-41EA-B21F-19F6647C59C8}">
      <dgm:prSet/>
      <dgm:spPr/>
      <dgm:t>
        <a:bodyPr/>
        <a:lstStyle/>
        <a:p>
          <a:endParaRPr lang="ru-RU"/>
        </a:p>
      </dgm:t>
    </dgm:pt>
    <dgm:pt modelId="{135BBC25-3208-4D9A-A8BA-759AF21AB01D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800" b="1" dirty="0" smtClean="0"/>
            <a:t>Медикаментозная интенсивная терапия</a:t>
          </a:r>
          <a:endParaRPr lang="ru-RU" sz="1800" b="1" dirty="0"/>
        </a:p>
      </dgm:t>
    </dgm:pt>
    <dgm:pt modelId="{B6F5324D-0531-4D2B-9855-6DF3F5B52878}" type="sibTrans" cxnId="{7BC30411-35C8-453F-8857-006E30DF51B1}">
      <dgm:prSet/>
      <dgm:spPr/>
      <dgm:t>
        <a:bodyPr/>
        <a:lstStyle/>
        <a:p>
          <a:endParaRPr lang="ru-RU"/>
        </a:p>
      </dgm:t>
    </dgm:pt>
    <dgm:pt modelId="{C01B8663-AF88-45CC-BCA1-8D61C400FAC3}" type="parTrans" cxnId="{7BC30411-35C8-453F-8857-006E30DF51B1}">
      <dgm:prSet/>
      <dgm:spPr/>
      <dgm:t>
        <a:bodyPr/>
        <a:lstStyle/>
        <a:p>
          <a:endParaRPr lang="ru-RU"/>
        </a:p>
      </dgm:t>
    </dgm:pt>
    <dgm:pt modelId="{D51F630B-6692-4735-96A4-6BA7FF7D8E5E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800" b="1" dirty="0" err="1" smtClean="0"/>
            <a:t>Интенсивгная</a:t>
          </a:r>
          <a:r>
            <a:rPr lang="ru-RU" sz="1800" b="1" dirty="0" smtClean="0"/>
            <a:t> терапия и реанимационные мероприятия по показаниям</a:t>
          </a:r>
          <a:endParaRPr lang="ru-RU" sz="1800" b="1" dirty="0"/>
        </a:p>
      </dgm:t>
    </dgm:pt>
    <dgm:pt modelId="{0305A6CB-48AA-44E8-A9FB-5758E16C38F5}" type="sibTrans" cxnId="{F52937D0-5615-431B-8BF1-3F855AA692A9}">
      <dgm:prSet/>
      <dgm:spPr/>
      <dgm:t>
        <a:bodyPr/>
        <a:lstStyle/>
        <a:p>
          <a:endParaRPr lang="ru-RU"/>
        </a:p>
      </dgm:t>
    </dgm:pt>
    <dgm:pt modelId="{90CFFF7D-1794-4444-BC00-6F5FE0BE333D}" type="parTrans" cxnId="{F52937D0-5615-431B-8BF1-3F855AA692A9}">
      <dgm:prSet/>
      <dgm:spPr/>
      <dgm:t>
        <a:bodyPr/>
        <a:lstStyle/>
        <a:p>
          <a:endParaRPr lang="ru-RU"/>
        </a:p>
      </dgm:t>
    </dgm:pt>
    <dgm:pt modelId="{18F1B28A-16FF-4809-8A2D-779AB624D444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9685D18F-9BF9-490D-A1A6-A7FC720AD6EC}" type="parTrans" cxnId="{9F489092-BD8D-4812-8ED6-20AA90B4F8FB}">
      <dgm:prSet/>
      <dgm:spPr/>
      <dgm:t>
        <a:bodyPr/>
        <a:lstStyle/>
        <a:p>
          <a:endParaRPr lang="ru-RU"/>
        </a:p>
      </dgm:t>
    </dgm:pt>
    <dgm:pt modelId="{9C23E1CB-7588-4AB8-93F1-7B415AF06845}" type="sibTrans" cxnId="{9F489092-BD8D-4812-8ED6-20AA90B4F8FB}">
      <dgm:prSet/>
      <dgm:spPr/>
      <dgm:t>
        <a:bodyPr/>
        <a:lstStyle/>
        <a:p>
          <a:endParaRPr lang="ru-RU"/>
        </a:p>
      </dgm:t>
    </dgm:pt>
    <dgm:pt modelId="{C55F8AAB-C75B-488E-A115-1FBCFD4F68D4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03DE66A3-0377-4B65-9513-EA0AFE328FD1}" type="parTrans" cxnId="{2182A4BF-4E84-4F55-92F5-6E2C4349C3A1}">
      <dgm:prSet/>
      <dgm:spPr/>
      <dgm:t>
        <a:bodyPr/>
        <a:lstStyle/>
        <a:p>
          <a:endParaRPr lang="ru-RU"/>
        </a:p>
      </dgm:t>
    </dgm:pt>
    <dgm:pt modelId="{AEBEB003-2F93-444B-9515-6AFB50B0A0B9}" type="sibTrans" cxnId="{2182A4BF-4E84-4F55-92F5-6E2C4349C3A1}">
      <dgm:prSet/>
      <dgm:spPr/>
      <dgm:t>
        <a:bodyPr/>
        <a:lstStyle/>
        <a:p>
          <a:endParaRPr lang="ru-RU"/>
        </a:p>
      </dgm:t>
    </dgm:pt>
    <dgm:pt modelId="{4883B9FF-D780-4297-94BA-E977D7E4F21D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9D65B3C0-E017-4AEB-9C0E-F9A52955937A}" type="parTrans" cxnId="{A6C3F9E4-E44E-43E5-BAB1-B097AB8CA819}">
      <dgm:prSet/>
      <dgm:spPr/>
      <dgm:t>
        <a:bodyPr/>
        <a:lstStyle/>
        <a:p>
          <a:endParaRPr lang="ru-RU"/>
        </a:p>
      </dgm:t>
    </dgm:pt>
    <dgm:pt modelId="{6B7A0A69-171C-48C2-B1A5-223F505125D5}" type="sibTrans" cxnId="{A6C3F9E4-E44E-43E5-BAB1-B097AB8CA819}">
      <dgm:prSet/>
      <dgm:spPr/>
      <dgm:t>
        <a:bodyPr/>
        <a:lstStyle/>
        <a:p>
          <a:endParaRPr lang="ru-RU"/>
        </a:p>
      </dgm:t>
    </dgm:pt>
    <dgm:pt modelId="{4740B503-8AC3-495E-9621-BE243B758895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10CAC0A5-D53A-4711-BDEB-2AEB88D8FC4E}" type="parTrans" cxnId="{97B0E372-035D-4546-90A8-B30710FADDEC}">
      <dgm:prSet/>
      <dgm:spPr/>
      <dgm:t>
        <a:bodyPr/>
        <a:lstStyle/>
        <a:p>
          <a:endParaRPr lang="ru-RU"/>
        </a:p>
      </dgm:t>
    </dgm:pt>
    <dgm:pt modelId="{F50F6E27-FD56-4B91-B6CE-748E6E01E582}" type="sibTrans" cxnId="{97B0E372-035D-4546-90A8-B30710FADDEC}">
      <dgm:prSet/>
      <dgm:spPr/>
      <dgm:t>
        <a:bodyPr/>
        <a:lstStyle/>
        <a:p>
          <a:endParaRPr lang="ru-RU"/>
        </a:p>
      </dgm:t>
    </dgm:pt>
    <dgm:pt modelId="{E61CF1AE-8EF1-4661-9F33-D2B473D9D3D9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C20B2DDF-BA8B-4ACC-85A7-A5D6E9FEDB1E}" type="parTrans" cxnId="{8F796412-6780-438D-ADB0-3D5FDF88D10B}">
      <dgm:prSet/>
      <dgm:spPr/>
      <dgm:t>
        <a:bodyPr/>
        <a:lstStyle/>
        <a:p>
          <a:endParaRPr lang="ru-RU"/>
        </a:p>
      </dgm:t>
    </dgm:pt>
    <dgm:pt modelId="{EE3E6F5F-B2D8-4BF8-B2C3-3C411BD31201}" type="sibTrans" cxnId="{8F796412-6780-438D-ADB0-3D5FDF88D10B}">
      <dgm:prSet/>
      <dgm:spPr/>
      <dgm:t>
        <a:bodyPr/>
        <a:lstStyle/>
        <a:p>
          <a:endParaRPr lang="ru-RU"/>
        </a:p>
      </dgm:t>
    </dgm:pt>
    <dgm:pt modelId="{EAF4B454-4C8C-4300-BDF8-9F95FB2FC821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5A838076-369C-4D77-800F-F4C2CF408449}" type="parTrans" cxnId="{B8CA5991-5BA3-4FF9-BC51-7FFD62F3AB4E}">
      <dgm:prSet/>
      <dgm:spPr/>
      <dgm:t>
        <a:bodyPr/>
        <a:lstStyle/>
        <a:p>
          <a:endParaRPr lang="ru-RU"/>
        </a:p>
      </dgm:t>
    </dgm:pt>
    <dgm:pt modelId="{C32F4618-551A-4A6F-96E7-41B0CE9EFF0A}" type="sibTrans" cxnId="{B8CA5991-5BA3-4FF9-BC51-7FFD62F3AB4E}">
      <dgm:prSet/>
      <dgm:spPr/>
      <dgm:t>
        <a:bodyPr/>
        <a:lstStyle/>
        <a:p>
          <a:endParaRPr lang="ru-RU"/>
        </a:p>
      </dgm:t>
    </dgm:pt>
    <dgm:pt modelId="{D26520D1-2F37-42A0-93E7-1B740EC20C70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CDE8A59E-395F-4A78-BD5F-318E384BB189}" type="parTrans" cxnId="{8CFDCBD8-89E1-4325-B8AE-FFED493AAEAF}">
      <dgm:prSet/>
      <dgm:spPr/>
      <dgm:t>
        <a:bodyPr/>
        <a:lstStyle/>
        <a:p>
          <a:endParaRPr lang="ru-RU"/>
        </a:p>
      </dgm:t>
    </dgm:pt>
    <dgm:pt modelId="{E434B58B-3328-407F-9C8A-2AE1219CF7F9}" type="sibTrans" cxnId="{8CFDCBD8-89E1-4325-B8AE-FFED493AAEAF}">
      <dgm:prSet/>
      <dgm:spPr/>
      <dgm:t>
        <a:bodyPr/>
        <a:lstStyle/>
        <a:p>
          <a:endParaRPr lang="ru-RU"/>
        </a:p>
      </dgm:t>
    </dgm:pt>
    <dgm:pt modelId="{96D65D59-6CD4-4033-8706-AE3360F5E3ED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56988182-99CA-4102-A077-9A06E966EC68}" type="parTrans" cxnId="{8C947CC8-A465-47EE-AA91-3A8EA6581A04}">
      <dgm:prSet/>
      <dgm:spPr/>
      <dgm:t>
        <a:bodyPr/>
        <a:lstStyle/>
        <a:p>
          <a:endParaRPr lang="ru-RU"/>
        </a:p>
      </dgm:t>
    </dgm:pt>
    <dgm:pt modelId="{CEBA89B9-37CC-4B80-8020-D1A0ED03FCC4}" type="sibTrans" cxnId="{8C947CC8-A465-47EE-AA91-3A8EA6581A04}">
      <dgm:prSet/>
      <dgm:spPr/>
      <dgm:t>
        <a:bodyPr/>
        <a:lstStyle/>
        <a:p>
          <a:endParaRPr lang="ru-RU"/>
        </a:p>
      </dgm:t>
    </dgm:pt>
    <dgm:pt modelId="{DDEAA4E7-D400-40F8-A686-2072231D0AE7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A772359A-6FE9-40D6-ADB1-DCF1F9CE97C4}" type="parTrans" cxnId="{15B32694-C32C-46EB-AB12-DBCB942B545E}">
      <dgm:prSet/>
      <dgm:spPr/>
      <dgm:t>
        <a:bodyPr/>
        <a:lstStyle/>
        <a:p>
          <a:endParaRPr lang="ru-RU"/>
        </a:p>
      </dgm:t>
    </dgm:pt>
    <dgm:pt modelId="{0D39C67C-B274-4768-ADC0-99D3809B4523}" type="sibTrans" cxnId="{15B32694-C32C-46EB-AB12-DBCB942B545E}">
      <dgm:prSet/>
      <dgm:spPr/>
      <dgm:t>
        <a:bodyPr/>
        <a:lstStyle/>
        <a:p>
          <a:endParaRPr lang="ru-RU"/>
        </a:p>
      </dgm:t>
    </dgm:pt>
    <dgm:pt modelId="{691F0128-FD14-47FC-8042-6FDA21287F6A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72B037CC-EE21-44FC-BED9-16E438B080FA}" type="parTrans" cxnId="{0E2FD8BD-35D8-4148-A22D-FC2C854904B5}">
      <dgm:prSet/>
      <dgm:spPr/>
      <dgm:t>
        <a:bodyPr/>
        <a:lstStyle/>
        <a:p>
          <a:endParaRPr lang="ru-RU"/>
        </a:p>
      </dgm:t>
    </dgm:pt>
    <dgm:pt modelId="{22C39541-FA37-41EA-ABAD-04FE123D5320}" type="sibTrans" cxnId="{0E2FD8BD-35D8-4148-A22D-FC2C854904B5}">
      <dgm:prSet/>
      <dgm:spPr/>
      <dgm:t>
        <a:bodyPr/>
        <a:lstStyle/>
        <a:p>
          <a:endParaRPr lang="ru-RU"/>
        </a:p>
      </dgm:t>
    </dgm:pt>
    <dgm:pt modelId="{269F90AD-7C97-4623-8CFD-8AA512CBC944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C1952A51-F5E8-4B08-91B8-6490EE38A326}" type="parTrans" cxnId="{B2B17106-77FF-4153-897C-62F9398C85E6}">
      <dgm:prSet/>
      <dgm:spPr/>
      <dgm:t>
        <a:bodyPr/>
        <a:lstStyle/>
        <a:p>
          <a:endParaRPr lang="ru-RU"/>
        </a:p>
      </dgm:t>
    </dgm:pt>
    <dgm:pt modelId="{2A9E7E52-9271-4DA5-BEA0-8C8601968A27}" type="sibTrans" cxnId="{B2B17106-77FF-4153-897C-62F9398C85E6}">
      <dgm:prSet/>
      <dgm:spPr/>
      <dgm:t>
        <a:bodyPr/>
        <a:lstStyle/>
        <a:p>
          <a:endParaRPr lang="ru-RU"/>
        </a:p>
      </dgm:t>
    </dgm:pt>
    <dgm:pt modelId="{5104AB5E-3FBD-4174-BADE-5E20DFA8AE89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2400" b="1" dirty="0" smtClean="0"/>
            <a:t>Диагностика и лечение пациентов в </a:t>
          </a:r>
          <a:r>
            <a:rPr lang="ru-RU" sz="2400" b="1" dirty="0" err="1" smtClean="0"/>
            <a:t>БРИТе</a:t>
          </a:r>
          <a:r>
            <a:rPr lang="ru-RU" sz="2400" b="1" dirty="0" smtClean="0"/>
            <a:t> отделения неврологии или отделения кардиологии:</a:t>
          </a:r>
          <a:endParaRPr lang="ru-RU" sz="2400" b="1" dirty="0"/>
        </a:p>
      </dgm:t>
    </dgm:pt>
    <dgm:pt modelId="{8BEB52A4-CA0F-47F3-AEF1-0FADFF20D904}" type="parTrans" cxnId="{5E0020D3-6F33-49BE-98BC-B27101F3C02D}">
      <dgm:prSet/>
      <dgm:spPr/>
      <dgm:t>
        <a:bodyPr/>
        <a:lstStyle/>
        <a:p>
          <a:endParaRPr lang="ru-RU"/>
        </a:p>
      </dgm:t>
    </dgm:pt>
    <dgm:pt modelId="{F7072812-BBD7-4153-8D1C-FAB279CCD1C5}" type="sibTrans" cxnId="{5E0020D3-6F33-49BE-98BC-B27101F3C02D}">
      <dgm:prSet/>
      <dgm:spPr/>
      <dgm:t>
        <a:bodyPr/>
        <a:lstStyle/>
        <a:p>
          <a:endParaRPr lang="ru-RU"/>
        </a:p>
      </dgm:t>
    </dgm:pt>
    <dgm:pt modelId="{01F41254-C047-4643-8179-8A8F504CD89E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1600" b="1" dirty="0"/>
        </a:p>
      </dgm:t>
    </dgm:pt>
    <dgm:pt modelId="{1C59C5CA-302F-40FA-A4A7-54F517FD33F7}" type="parTrans" cxnId="{279F1DD7-A05F-4050-9FE6-34C875CE6582}">
      <dgm:prSet/>
      <dgm:spPr/>
      <dgm:t>
        <a:bodyPr/>
        <a:lstStyle/>
        <a:p>
          <a:endParaRPr lang="ru-RU"/>
        </a:p>
      </dgm:t>
    </dgm:pt>
    <dgm:pt modelId="{4C8BF85F-B14C-4B23-80A0-20AC7CD18EB7}" type="sibTrans" cxnId="{279F1DD7-A05F-4050-9FE6-34C875CE6582}">
      <dgm:prSet/>
      <dgm:spPr/>
      <dgm:t>
        <a:bodyPr/>
        <a:lstStyle/>
        <a:p>
          <a:endParaRPr lang="ru-RU"/>
        </a:p>
      </dgm:t>
    </dgm:pt>
    <dgm:pt modelId="{BE8EDB24-2B1C-40D6-A08F-E225B5BA0AA7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800" b="1" dirty="0" smtClean="0"/>
            <a:t> Решение вопроса о проведении </a:t>
          </a:r>
          <a:r>
            <a:rPr lang="ru-RU" sz="1800" b="1" dirty="0" err="1" smtClean="0"/>
            <a:t>тромболитической</a:t>
          </a:r>
          <a:r>
            <a:rPr lang="ru-RU" sz="1800" b="1" dirty="0" smtClean="0"/>
            <a:t> терапии, проведение по показаниям </a:t>
          </a:r>
          <a:r>
            <a:rPr lang="ru-RU" sz="1800" b="1" dirty="0" err="1" smtClean="0"/>
            <a:t>тромболитической</a:t>
          </a:r>
          <a:r>
            <a:rPr lang="ru-RU" sz="1800" b="1" dirty="0" smtClean="0"/>
            <a:t> терапии</a:t>
          </a:r>
          <a:endParaRPr lang="ru-RU" sz="1600" b="1" dirty="0"/>
        </a:p>
      </dgm:t>
    </dgm:pt>
    <dgm:pt modelId="{7339017D-EB70-4347-937C-64B4308E043D}" type="parTrans" cxnId="{98DA4185-4CE2-42AA-90F2-F538230EFC82}">
      <dgm:prSet/>
      <dgm:spPr/>
      <dgm:t>
        <a:bodyPr/>
        <a:lstStyle/>
        <a:p>
          <a:endParaRPr lang="ru-RU"/>
        </a:p>
      </dgm:t>
    </dgm:pt>
    <dgm:pt modelId="{D6CF2109-344B-40D8-BD55-882F5467CD1D}" type="sibTrans" cxnId="{98DA4185-4CE2-42AA-90F2-F538230EFC82}">
      <dgm:prSet/>
      <dgm:spPr/>
      <dgm:t>
        <a:bodyPr/>
        <a:lstStyle/>
        <a:p>
          <a:endParaRPr lang="ru-RU"/>
        </a:p>
      </dgm:t>
    </dgm:pt>
    <dgm:pt modelId="{449FB61E-BBD5-474F-8E02-614361E2FB3E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800" b="1" dirty="0" smtClean="0"/>
            <a:t>Ранние реабилитационные мероприятия</a:t>
          </a:r>
          <a:endParaRPr lang="ru-RU" sz="1800" b="1" dirty="0"/>
        </a:p>
      </dgm:t>
    </dgm:pt>
    <dgm:pt modelId="{2D1BCEE9-C3DF-42C7-A475-2D3CD64FB5AF}" type="parTrans" cxnId="{A5307F0A-84BB-464E-939C-77C4365FF921}">
      <dgm:prSet/>
      <dgm:spPr/>
      <dgm:t>
        <a:bodyPr/>
        <a:lstStyle/>
        <a:p>
          <a:endParaRPr lang="ru-RU"/>
        </a:p>
      </dgm:t>
    </dgm:pt>
    <dgm:pt modelId="{45050BD9-96D5-4CA5-A808-82B36CF733AE}" type="sibTrans" cxnId="{A5307F0A-84BB-464E-939C-77C4365FF921}">
      <dgm:prSet/>
      <dgm:spPr/>
      <dgm:t>
        <a:bodyPr/>
        <a:lstStyle/>
        <a:p>
          <a:endParaRPr lang="ru-RU"/>
        </a:p>
      </dgm:t>
    </dgm:pt>
    <dgm:pt modelId="{E7EC7D15-5000-4820-B169-DE175AB179AD}" type="pres">
      <dgm:prSet presAssocID="{59100225-1733-426D-BC62-4828B09BD6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2044E-D886-41A0-90A4-54D76454FA04}" type="pres">
      <dgm:prSet presAssocID="{60336BAF-C9DD-4767-B1FC-D3AB4A707AB8}" presName="linNode" presStyleCnt="0"/>
      <dgm:spPr/>
    </dgm:pt>
    <dgm:pt modelId="{3E483DD7-D267-498D-AB73-FCC30D5413D8}" type="pres">
      <dgm:prSet presAssocID="{60336BAF-C9DD-4767-B1FC-D3AB4A707AB8}" presName="parentText" presStyleLbl="node1" presStyleIdx="0" presStyleCnt="1" custScaleX="84210" custScaleY="27874" custLinFactNeighborX="-1109" custLinFactNeighborY="-34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9C203-6FFF-4FB6-B43B-D5FF26F7C671}" type="pres">
      <dgm:prSet presAssocID="{60336BAF-C9DD-4767-B1FC-D3AB4A707AB8}" presName="descendantText" presStyleLbl="alignAccFollowNode1" presStyleIdx="0" presStyleCnt="1" custScaleY="31485" custLinFactNeighborX="2238" custLinFactNeighborY="-48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17106-77FF-4153-897C-62F9398C85E6}" srcId="{60336BAF-C9DD-4767-B1FC-D3AB4A707AB8}" destId="{269F90AD-7C97-4623-8CFD-8AA512CBC944}" srcOrd="11" destOrd="0" parTransId="{C1952A51-F5E8-4B08-91B8-6490EE38A326}" sibTransId="{2A9E7E52-9271-4DA5-BEA0-8C8601968A27}"/>
    <dgm:cxn modelId="{59A70F73-DDCE-4096-9B73-62E6B53694D1}" type="presOf" srcId="{CF42F22A-75D2-4BAB-94C8-4BA4B7DD7FEE}" destId="{B3D9C203-6FFF-4FB6-B43B-D5FF26F7C671}" srcOrd="0" destOrd="17" presId="urn:microsoft.com/office/officeart/2005/8/layout/vList5"/>
    <dgm:cxn modelId="{8545ADDC-F4B8-429A-9EE4-7695B14559FE}" type="presOf" srcId="{62063B90-2A53-437B-8689-646F3E7FFA04}" destId="{B3D9C203-6FFF-4FB6-B43B-D5FF26F7C671}" srcOrd="0" destOrd="0" presId="urn:microsoft.com/office/officeart/2005/8/layout/vList5"/>
    <dgm:cxn modelId="{1B5D7EA9-F023-407B-B2EE-1DCFF479FF52}" type="presOf" srcId="{C55F8AAB-C75B-488E-A115-1FBCFD4F68D4}" destId="{B3D9C203-6FFF-4FB6-B43B-D5FF26F7C671}" srcOrd="0" destOrd="2" presId="urn:microsoft.com/office/officeart/2005/8/layout/vList5"/>
    <dgm:cxn modelId="{82D3DB4D-01FE-49E1-B038-064CFDE7C8F3}" type="presOf" srcId="{E61CF1AE-8EF1-4661-9F33-D2B473D9D3D9}" destId="{B3D9C203-6FFF-4FB6-B43B-D5FF26F7C671}" srcOrd="0" destOrd="5" presId="urn:microsoft.com/office/officeart/2005/8/layout/vList5"/>
    <dgm:cxn modelId="{5E0020D3-6F33-49BE-98BC-B27101F3C02D}" srcId="{60336BAF-C9DD-4767-B1FC-D3AB4A707AB8}" destId="{5104AB5E-3FBD-4174-BADE-5E20DFA8AE89}" srcOrd="12" destOrd="0" parTransId="{8BEB52A4-CA0F-47F3-AEF1-0FADFF20D904}" sibTransId="{F7072812-BBD7-4153-8D1C-FAB279CCD1C5}"/>
    <dgm:cxn modelId="{C4EE0C4E-FC61-4FEB-A720-796070C22B06}" type="presOf" srcId="{59100225-1733-426D-BC62-4828B09BD677}" destId="{E7EC7D15-5000-4820-B169-DE175AB179AD}" srcOrd="0" destOrd="0" presId="urn:microsoft.com/office/officeart/2005/8/layout/vList5"/>
    <dgm:cxn modelId="{0E1E69E8-C609-4604-93C6-83A7E6AD5765}" type="presOf" srcId="{691F0128-FD14-47FC-8042-6FDA21287F6A}" destId="{B3D9C203-6FFF-4FB6-B43B-D5FF26F7C671}" srcOrd="0" destOrd="10" presId="urn:microsoft.com/office/officeart/2005/8/layout/vList5"/>
    <dgm:cxn modelId="{B2F46B7E-BAD8-46C4-A201-D25DE955A173}" type="presOf" srcId="{269F90AD-7C97-4623-8CFD-8AA512CBC944}" destId="{B3D9C203-6FFF-4FB6-B43B-D5FF26F7C671}" srcOrd="0" destOrd="11" presId="urn:microsoft.com/office/officeart/2005/8/layout/vList5"/>
    <dgm:cxn modelId="{86AE5AD4-781E-45BC-936A-62FD07194ACA}" type="presOf" srcId="{135BBC25-3208-4D9A-A8BA-759AF21AB01D}" destId="{B3D9C203-6FFF-4FB6-B43B-D5FF26F7C671}" srcOrd="0" destOrd="16" presId="urn:microsoft.com/office/officeart/2005/8/layout/vList5"/>
    <dgm:cxn modelId="{B8CA5991-5BA3-4FF9-BC51-7FFD62F3AB4E}" srcId="{60336BAF-C9DD-4767-B1FC-D3AB4A707AB8}" destId="{EAF4B454-4C8C-4300-BDF8-9F95FB2FC821}" srcOrd="6" destOrd="0" parTransId="{5A838076-369C-4D77-800F-F4C2CF408449}" sibTransId="{C32F4618-551A-4A6F-96E7-41B0CE9EFF0A}"/>
    <dgm:cxn modelId="{800ACCC8-4B17-41B1-AEF1-F7F62F5AAEF7}" type="presOf" srcId="{D26520D1-2F37-42A0-93E7-1B740EC20C70}" destId="{B3D9C203-6FFF-4FB6-B43B-D5FF26F7C671}" srcOrd="0" destOrd="7" presId="urn:microsoft.com/office/officeart/2005/8/layout/vList5"/>
    <dgm:cxn modelId="{DE9C15A9-C390-4148-BA30-3D0AB220742A}" type="presOf" srcId="{18F1B28A-16FF-4809-8A2D-779AB624D444}" destId="{B3D9C203-6FFF-4FB6-B43B-D5FF26F7C671}" srcOrd="0" destOrd="1" presId="urn:microsoft.com/office/officeart/2005/8/layout/vList5"/>
    <dgm:cxn modelId="{FC667B23-858D-4B58-A30C-49F1DECB45CF}" type="presOf" srcId="{4883B9FF-D780-4297-94BA-E977D7E4F21D}" destId="{B3D9C203-6FFF-4FB6-B43B-D5FF26F7C671}" srcOrd="0" destOrd="3" presId="urn:microsoft.com/office/officeart/2005/8/layout/vList5"/>
    <dgm:cxn modelId="{FDC23715-EDB6-4123-9CA2-ED471642C89A}" type="presOf" srcId="{2A19C909-79B2-4A71-BEE7-4A96B4F37EB6}" destId="{B3D9C203-6FFF-4FB6-B43B-D5FF26F7C671}" srcOrd="0" destOrd="18" presId="urn:microsoft.com/office/officeart/2005/8/layout/vList5"/>
    <dgm:cxn modelId="{0E2FD8BD-35D8-4148-A22D-FC2C854904B5}" srcId="{60336BAF-C9DD-4767-B1FC-D3AB4A707AB8}" destId="{691F0128-FD14-47FC-8042-6FDA21287F6A}" srcOrd="10" destOrd="0" parTransId="{72B037CC-EE21-44FC-BED9-16E438B080FA}" sibTransId="{22C39541-FA37-41EA-ABAD-04FE123D5320}"/>
    <dgm:cxn modelId="{8F796412-6780-438D-ADB0-3D5FDF88D10B}" srcId="{60336BAF-C9DD-4767-B1FC-D3AB4A707AB8}" destId="{E61CF1AE-8EF1-4661-9F33-D2B473D9D3D9}" srcOrd="5" destOrd="0" parTransId="{C20B2DDF-BA8B-4ACC-85A7-A5D6E9FEDB1E}" sibTransId="{EE3E6F5F-B2D8-4BF8-B2C3-3C411BD31201}"/>
    <dgm:cxn modelId="{15B32694-C32C-46EB-AB12-DBCB942B545E}" srcId="{60336BAF-C9DD-4767-B1FC-D3AB4A707AB8}" destId="{DDEAA4E7-D400-40F8-A686-2072231D0AE7}" srcOrd="9" destOrd="0" parTransId="{A772359A-6FE9-40D6-ADB1-DCF1F9CE97C4}" sibTransId="{0D39C67C-B274-4768-ADC0-99D3809B4523}"/>
    <dgm:cxn modelId="{98DA4185-4CE2-42AA-90F2-F538230EFC82}" srcId="{60336BAF-C9DD-4767-B1FC-D3AB4A707AB8}" destId="{BE8EDB24-2B1C-40D6-A08F-E225B5BA0AA7}" srcOrd="14" destOrd="0" parTransId="{7339017D-EB70-4347-937C-64B4308E043D}" sibTransId="{D6CF2109-344B-40D8-BD55-882F5467CD1D}"/>
    <dgm:cxn modelId="{F52937D0-5615-431B-8BF1-3F855AA692A9}" srcId="{60336BAF-C9DD-4767-B1FC-D3AB4A707AB8}" destId="{D51F630B-6692-4735-96A4-6BA7FF7D8E5E}" srcOrd="15" destOrd="0" parTransId="{90CFFF7D-1794-4444-BC00-6F5FE0BE333D}" sibTransId="{0305A6CB-48AA-44E8-A9FB-5758E16C38F5}"/>
    <dgm:cxn modelId="{0662E40E-DF00-45A7-91E9-1E296C6BEA5E}" type="presOf" srcId="{D51F630B-6692-4735-96A4-6BA7FF7D8E5E}" destId="{B3D9C203-6FFF-4FB6-B43B-D5FF26F7C671}" srcOrd="0" destOrd="15" presId="urn:microsoft.com/office/officeart/2005/8/layout/vList5"/>
    <dgm:cxn modelId="{89BE0467-418E-451A-9FC3-28227A5CDBE6}" type="presOf" srcId="{01F41254-C047-4643-8179-8A8F504CD89E}" destId="{B3D9C203-6FFF-4FB6-B43B-D5FF26F7C671}" srcOrd="0" destOrd="13" presId="urn:microsoft.com/office/officeart/2005/8/layout/vList5"/>
    <dgm:cxn modelId="{3A19855B-18A4-4499-B42C-8BF28D3B109F}" type="presOf" srcId="{DDEAA4E7-D400-40F8-A686-2072231D0AE7}" destId="{B3D9C203-6FFF-4FB6-B43B-D5FF26F7C671}" srcOrd="0" destOrd="9" presId="urn:microsoft.com/office/officeart/2005/8/layout/vList5"/>
    <dgm:cxn modelId="{A5307F0A-84BB-464E-939C-77C4365FF921}" srcId="{60336BAF-C9DD-4767-B1FC-D3AB4A707AB8}" destId="{449FB61E-BBD5-474F-8E02-614361E2FB3E}" srcOrd="19" destOrd="0" parTransId="{2D1BCEE9-C3DF-42C7-A475-2D3CD64FB5AF}" sibTransId="{45050BD9-96D5-4CA5-A808-82B36CF733AE}"/>
    <dgm:cxn modelId="{591829F6-188C-4CA8-830F-4CE5C78F9736}" type="presOf" srcId="{4740B503-8AC3-495E-9621-BE243B758895}" destId="{B3D9C203-6FFF-4FB6-B43B-D5FF26F7C671}" srcOrd="0" destOrd="4" presId="urn:microsoft.com/office/officeart/2005/8/layout/vList5"/>
    <dgm:cxn modelId="{279F1DD7-A05F-4050-9FE6-34C875CE6582}" srcId="{60336BAF-C9DD-4767-B1FC-D3AB4A707AB8}" destId="{01F41254-C047-4643-8179-8A8F504CD89E}" srcOrd="13" destOrd="0" parTransId="{1C59C5CA-302F-40FA-A4A7-54F517FD33F7}" sibTransId="{4C8BF85F-B14C-4B23-80A0-20AC7CD18EB7}"/>
    <dgm:cxn modelId="{CFF09D1C-BB86-49CA-B105-A7605A1777E9}" type="presOf" srcId="{96D65D59-6CD4-4033-8706-AE3360F5E3ED}" destId="{B3D9C203-6FFF-4FB6-B43B-D5FF26F7C671}" srcOrd="0" destOrd="8" presId="urn:microsoft.com/office/officeart/2005/8/layout/vList5"/>
    <dgm:cxn modelId="{7BC30411-35C8-453F-8857-006E30DF51B1}" srcId="{60336BAF-C9DD-4767-B1FC-D3AB4A707AB8}" destId="{135BBC25-3208-4D9A-A8BA-759AF21AB01D}" srcOrd="16" destOrd="0" parTransId="{C01B8663-AF88-45CC-BCA1-8D61C400FAC3}" sibTransId="{B6F5324D-0531-4D2B-9855-6DF3F5B52878}"/>
    <dgm:cxn modelId="{CCF59541-9CD1-4582-81A7-492D2A4AF5C7}" type="presOf" srcId="{449FB61E-BBD5-474F-8E02-614361E2FB3E}" destId="{B3D9C203-6FFF-4FB6-B43B-D5FF26F7C671}" srcOrd="0" destOrd="19" presId="urn:microsoft.com/office/officeart/2005/8/layout/vList5"/>
    <dgm:cxn modelId="{97B0E372-035D-4546-90A8-B30710FADDEC}" srcId="{60336BAF-C9DD-4767-B1FC-D3AB4A707AB8}" destId="{4740B503-8AC3-495E-9621-BE243B758895}" srcOrd="4" destOrd="0" parTransId="{10CAC0A5-D53A-4711-BDEB-2AEB88D8FC4E}" sibTransId="{F50F6E27-FD56-4B91-B6CE-748E6E01E582}"/>
    <dgm:cxn modelId="{A4136041-57D5-4D83-AFDF-11C8230AC066}" type="presOf" srcId="{5104AB5E-3FBD-4174-BADE-5E20DFA8AE89}" destId="{B3D9C203-6FFF-4FB6-B43B-D5FF26F7C671}" srcOrd="0" destOrd="12" presId="urn:microsoft.com/office/officeart/2005/8/layout/vList5"/>
    <dgm:cxn modelId="{9F489092-BD8D-4812-8ED6-20AA90B4F8FB}" srcId="{60336BAF-C9DD-4767-B1FC-D3AB4A707AB8}" destId="{18F1B28A-16FF-4809-8A2D-779AB624D444}" srcOrd="1" destOrd="0" parTransId="{9685D18F-9BF9-490D-A1A6-A7FC720AD6EC}" sibTransId="{9C23E1CB-7588-4AB8-93F1-7B415AF06845}"/>
    <dgm:cxn modelId="{5397B854-D9F7-4921-BC88-7DC1D19E15F8}" type="presOf" srcId="{60336BAF-C9DD-4767-B1FC-D3AB4A707AB8}" destId="{3E483DD7-D267-498D-AB73-FCC30D5413D8}" srcOrd="0" destOrd="0" presId="urn:microsoft.com/office/officeart/2005/8/layout/vList5"/>
    <dgm:cxn modelId="{2182A4BF-4E84-4F55-92F5-6E2C4349C3A1}" srcId="{60336BAF-C9DD-4767-B1FC-D3AB4A707AB8}" destId="{C55F8AAB-C75B-488E-A115-1FBCFD4F68D4}" srcOrd="2" destOrd="0" parTransId="{03DE66A3-0377-4B65-9513-EA0AFE328FD1}" sibTransId="{AEBEB003-2F93-444B-9515-6AFB50B0A0B9}"/>
    <dgm:cxn modelId="{19528C5C-0EFB-42C2-A039-591233BE7792}" srcId="{60336BAF-C9DD-4767-B1FC-D3AB4A707AB8}" destId="{62063B90-2A53-437B-8689-646F3E7FFA04}" srcOrd="0" destOrd="0" parTransId="{C952A9CE-F087-4E07-9A40-93F06E90DD33}" sibTransId="{6CB13D33-E063-4D59-8F68-18C623E0F54F}"/>
    <dgm:cxn modelId="{A6C3F9E4-E44E-43E5-BAB1-B097AB8CA819}" srcId="{60336BAF-C9DD-4767-B1FC-D3AB4A707AB8}" destId="{4883B9FF-D780-4297-94BA-E977D7E4F21D}" srcOrd="3" destOrd="0" parTransId="{9D65B3C0-E017-4AEB-9C0E-F9A52955937A}" sibTransId="{6B7A0A69-171C-48C2-B1A5-223F505125D5}"/>
    <dgm:cxn modelId="{8CFDCBD8-89E1-4325-B8AE-FFED493AAEAF}" srcId="{60336BAF-C9DD-4767-B1FC-D3AB4A707AB8}" destId="{D26520D1-2F37-42A0-93E7-1B740EC20C70}" srcOrd="7" destOrd="0" parTransId="{CDE8A59E-395F-4A78-BD5F-318E384BB189}" sibTransId="{E434B58B-3328-407F-9C8A-2AE1219CF7F9}"/>
    <dgm:cxn modelId="{B410D3EE-21C9-49EF-9D76-F69565201A2A}" srcId="{59100225-1733-426D-BC62-4828B09BD677}" destId="{60336BAF-C9DD-4767-B1FC-D3AB4A707AB8}" srcOrd="0" destOrd="0" parTransId="{F762BEF7-EC4C-4CF4-A1B5-EB5AB8B498CF}" sibTransId="{32C9DC29-8C79-4CB4-9044-85EC43A507CC}"/>
    <dgm:cxn modelId="{7C2C7425-8078-4431-93A9-4BCC13DF9D87}" type="presOf" srcId="{BE8EDB24-2B1C-40D6-A08F-E225B5BA0AA7}" destId="{B3D9C203-6FFF-4FB6-B43B-D5FF26F7C671}" srcOrd="0" destOrd="14" presId="urn:microsoft.com/office/officeart/2005/8/layout/vList5"/>
    <dgm:cxn modelId="{8C947CC8-A465-47EE-AA91-3A8EA6581A04}" srcId="{60336BAF-C9DD-4767-B1FC-D3AB4A707AB8}" destId="{96D65D59-6CD4-4033-8706-AE3360F5E3ED}" srcOrd="8" destOrd="0" parTransId="{56988182-99CA-4102-A077-9A06E966EC68}" sibTransId="{CEBA89B9-37CC-4B80-8020-D1A0ED03FCC4}"/>
    <dgm:cxn modelId="{5D25C8F3-89C8-4F2B-863B-A10D4B90DF1B}" type="presOf" srcId="{EAF4B454-4C8C-4300-BDF8-9F95FB2FC821}" destId="{B3D9C203-6FFF-4FB6-B43B-D5FF26F7C671}" srcOrd="0" destOrd="6" presId="urn:microsoft.com/office/officeart/2005/8/layout/vList5"/>
    <dgm:cxn modelId="{0E8DF9FE-F939-40D5-AF5C-A7DCA362E185}" srcId="{60336BAF-C9DD-4767-B1FC-D3AB4A707AB8}" destId="{2A19C909-79B2-4A71-BEE7-4A96B4F37EB6}" srcOrd="18" destOrd="0" parTransId="{DF06278B-63A9-4E76-A758-F998B9CDCAA3}" sibTransId="{3DCC06C1-BCDD-41C7-BD1C-D1434C40F885}"/>
    <dgm:cxn modelId="{42A4EF36-A382-41EA-B21F-19F6647C59C8}" srcId="{60336BAF-C9DD-4767-B1FC-D3AB4A707AB8}" destId="{CF42F22A-75D2-4BAB-94C8-4BA4B7DD7FEE}" srcOrd="17" destOrd="0" parTransId="{A5F4121C-FF83-407F-A310-446ABDCBFDC8}" sibTransId="{6CB4C849-2E9B-4123-8E61-A7CB638FC3C1}"/>
    <dgm:cxn modelId="{72F32F3C-B727-4476-873F-568FAE0C744B}" type="presParOf" srcId="{E7EC7D15-5000-4820-B169-DE175AB179AD}" destId="{1322044E-D886-41A0-90A4-54D76454FA04}" srcOrd="0" destOrd="0" presId="urn:microsoft.com/office/officeart/2005/8/layout/vList5"/>
    <dgm:cxn modelId="{48E82EAD-7611-48F5-8443-C49D0504AA63}" type="presParOf" srcId="{1322044E-D886-41A0-90A4-54D76454FA04}" destId="{3E483DD7-D267-498D-AB73-FCC30D5413D8}" srcOrd="0" destOrd="0" presId="urn:microsoft.com/office/officeart/2005/8/layout/vList5"/>
    <dgm:cxn modelId="{B4DB9430-2832-4861-91FA-9C79C15505CD}" type="presParOf" srcId="{1322044E-D886-41A0-90A4-54D76454FA04}" destId="{B3D9C203-6FFF-4FB6-B43B-D5FF26F7C6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100225-1733-426D-BC62-4828B09BD677}" type="doc">
      <dgm:prSet loTypeId="urn:microsoft.com/office/officeart/2005/8/layout/vList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60336BAF-C9DD-4767-B1FC-D3AB4A707AB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3ЭТАП</a:t>
          </a:r>
          <a:endParaRPr lang="ru-RU" dirty="0">
            <a:solidFill>
              <a:schemeClr val="tx1"/>
            </a:solidFill>
          </a:endParaRPr>
        </a:p>
      </dgm:t>
    </dgm:pt>
    <dgm:pt modelId="{F762BEF7-EC4C-4CF4-A1B5-EB5AB8B498CF}" type="parTrans" cxnId="{B410D3EE-21C9-49EF-9D76-F69565201A2A}">
      <dgm:prSet/>
      <dgm:spPr/>
      <dgm:t>
        <a:bodyPr/>
        <a:lstStyle/>
        <a:p>
          <a:endParaRPr lang="ru-RU"/>
        </a:p>
      </dgm:t>
    </dgm:pt>
    <dgm:pt modelId="{32C9DC29-8C79-4CB4-9044-85EC43A507CC}" type="sibTrans" cxnId="{B410D3EE-21C9-49EF-9D76-F69565201A2A}">
      <dgm:prSet/>
      <dgm:spPr/>
      <dgm:t>
        <a:bodyPr/>
        <a:lstStyle/>
        <a:p>
          <a:endParaRPr lang="ru-RU"/>
        </a:p>
      </dgm:t>
    </dgm:pt>
    <dgm:pt modelId="{62063B90-2A53-437B-8689-646F3E7FFA04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2400" b="1" dirty="0" smtClean="0"/>
            <a:t>Применение высокотехнологичных методов диагностики и лечения</a:t>
          </a:r>
          <a:endParaRPr lang="ru-RU" sz="2400" b="1" dirty="0"/>
        </a:p>
      </dgm:t>
    </dgm:pt>
    <dgm:pt modelId="{C952A9CE-F087-4E07-9A40-93F06E90DD33}" type="parTrans" cxnId="{19528C5C-0EFB-42C2-A039-591233BE7792}">
      <dgm:prSet/>
      <dgm:spPr/>
      <dgm:t>
        <a:bodyPr/>
        <a:lstStyle/>
        <a:p>
          <a:endParaRPr lang="ru-RU"/>
        </a:p>
      </dgm:t>
    </dgm:pt>
    <dgm:pt modelId="{6CB13D33-E063-4D59-8F68-18C623E0F54F}" type="sibTrans" cxnId="{19528C5C-0EFB-42C2-A039-591233BE7792}">
      <dgm:prSet/>
      <dgm:spPr/>
      <dgm:t>
        <a:bodyPr/>
        <a:lstStyle/>
        <a:p>
          <a:endParaRPr lang="ru-RU"/>
        </a:p>
      </dgm:t>
    </dgm:pt>
    <dgm:pt modelId="{BAFAF1B8-E9DD-41A1-AD95-17CC0CB6A26F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800" b="1" i="1" dirty="0" smtClean="0"/>
            <a:t>проводятся  ангиографические  методы диагностики и лечения, нейрохирургические операции. </a:t>
          </a:r>
          <a:endParaRPr lang="ru-RU" sz="1800" b="1" dirty="0"/>
        </a:p>
      </dgm:t>
    </dgm:pt>
    <dgm:pt modelId="{DDE91851-3741-437A-9162-F6D04D61F33F}" type="parTrans" cxnId="{AD50A40D-AA6C-4885-9488-2E619A56BE96}">
      <dgm:prSet/>
      <dgm:spPr/>
      <dgm:t>
        <a:bodyPr/>
        <a:lstStyle/>
        <a:p>
          <a:endParaRPr lang="ru-RU"/>
        </a:p>
      </dgm:t>
    </dgm:pt>
    <dgm:pt modelId="{A8497D7B-44EF-42E2-A9C6-05B5C18FCAAE}" type="sibTrans" cxnId="{AD50A40D-AA6C-4885-9488-2E619A56BE96}">
      <dgm:prSet/>
      <dgm:spPr/>
      <dgm:t>
        <a:bodyPr/>
        <a:lstStyle/>
        <a:p>
          <a:endParaRPr lang="ru-RU"/>
        </a:p>
      </dgm:t>
    </dgm:pt>
    <dgm:pt modelId="{E7EC7D15-5000-4820-B169-DE175AB179AD}" type="pres">
      <dgm:prSet presAssocID="{59100225-1733-426D-BC62-4828B09BD6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2044E-D886-41A0-90A4-54D76454FA04}" type="pres">
      <dgm:prSet presAssocID="{60336BAF-C9DD-4767-B1FC-D3AB4A707AB8}" presName="linNode" presStyleCnt="0"/>
      <dgm:spPr/>
    </dgm:pt>
    <dgm:pt modelId="{3E483DD7-D267-498D-AB73-FCC30D5413D8}" type="pres">
      <dgm:prSet presAssocID="{60336BAF-C9DD-4767-B1FC-D3AB4A707AB8}" presName="parentText" presStyleLbl="node1" presStyleIdx="0" presStyleCnt="1" custScaleX="84210" custScaleY="27874" custLinFactNeighborX="-1109" custLinFactNeighborY="-34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9C203-6FFF-4FB6-B43B-D5FF26F7C671}" type="pres">
      <dgm:prSet presAssocID="{60336BAF-C9DD-4767-B1FC-D3AB4A707AB8}" presName="descendantText" presStyleLbl="alignAccFollowNode1" presStyleIdx="0" presStyleCnt="1" custScaleY="31485" custLinFactNeighborX="2238" custLinFactNeighborY="-48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E4E4B-3CC7-4AE6-B762-9229B556F81C}" type="presOf" srcId="{BAFAF1B8-E9DD-41A1-AD95-17CC0CB6A26F}" destId="{B3D9C203-6FFF-4FB6-B43B-D5FF26F7C671}" srcOrd="0" destOrd="1" presId="urn:microsoft.com/office/officeart/2005/8/layout/vList5"/>
    <dgm:cxn modelId="{72C55C62-F3DC-49D9-AE51-0E8044FDC117}" type="presOf" srcId="{60336BAF-C9DD-4767-B1FC-D3AB4A707AB8}" destId="{3E483DD7-D267-498D-AB73-FCC30D5413D8}" srcOrd="0" destOrd="0" presId="urn:microsoft.com/office/officeart/2005/8/layout/vList5"/>
    <dgm:cxn modelId="{187A6A7D-E59C-4BAA-9392-202361D30A7D}" type="presOf" srcId="{59100225-1733-426D-BC62-4828B09BD677}" destId="{E7EC7D15-5000-4820-B169-DE175AB179AD}" srcOrd="0" destOrd="0" presId="urn:microsoft.com/office/officeart/2005/8/layout/vList5"/>
    <dgm:cxn modelId="{AD50A40D-AA6C-4885-9488-2E619A56BE96}" srcId="{60336BAF-C9DD-4767-B1FC-D3AB4A707AB8}" destId="{BAFAF1B8-E9DD-41A1-AD95-17CC0CB6A26F}" srcOrd="1" destOrd="0" parTransId="{DDE91851-3741-437A-9162-F6D04D61F33F}" sibTransId="{A8497D7B-44EF-42E2-A9C6-05B5C18FCAAE}"/>
    <dgm:cxn modelId="{F23E8FC1-B34E-447A-9BD2-6E646985BAFE}" type="presOf" srcId="{62063B90-2A53-437B-8689-646F3E7FFA04}" destId="{B3D9C203-6FFF-4FB6-B43B-D5FF26F7C671}" srcOrd="0" destOrd="0" presId="urn:microsoft.com/office/officeart/2005/8/layout/vList5"/>
    <dgm:cxn modelId="{B410D3EE-21C9-49EF-9D76-F69565201A2A}" srcId="{59100225-1733-426D-BC62-4828B09BD677}" destId="{60336BAF-C9DD-4767-B1FC-D3AB4A707AB8}" srcOrd="0" destOrd="0" parTransId="{F762BEF7-EC4C-4CF4-A1B5-EB5AB8B498CF}" sibTransId="{32C9DC29-8C79-4CB4-9044-85EC43A507CC}"/>
    <dgm:cxn modelId="{19528C5C-0EFB-42C2-A039-591233BE7792}" srcId="{60336BAF-C9DD-4767-B1FC-D3AB4A707AB8}" destId="{62063B90-2A53-437B-8689-646F3E7FFA04}" srcOrd="0" destOrd="0" parTransId="{C952A9CE-F087-4E07-9A40-93F06E90DD33}" sibTransId="{6CB13D33-E063-4D59-8F68-18C623E0F54F}"/>
    <dgm:cxn modelId="{3319E4E7-4A5C-4B08-8C4F-EDC8D010296C}" type="presParOf" srcId="{E7EC7D15-5000-4820-B169-DE175AB179AD}" destId="{1322044E-D886-41A0-90A4-54D76454FA04}" srcOrd="0" destOrd="0" presId="urn:microsoft.com/office/officeart/2005/8/layout/vList5"/>
    <dgm:cxn modelId="{D4D8F926-509C-4CD3-90C5-C69B22B2F7BD}" type="presParOf" srcId="{1322044E-D886-41A0-90A4-54D76454FA04}" destId="{3E483DD7-D267-498D-AB73-FCC30D5413D8}" srcOrd="0" destOrd="0" presId="urn:microsoft.com/office/officeart/2005/8/layout/vList5"/>
    <dgm:cxn modelId="{370914E3-1F00-4045-A318-F1D65B6B06C9}" type="presParOf" srcId="{1322044E-D886-41A0-90A4-54D76454FA04}" destId="{B3D9C203-6FFF-4FB6-B43B-D5FF26F7C6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6A850C-6032-4E02-8C24-B3C58E0D52C8}" type="doc">
      <dgm:prSet loTypeId="urn:microsoft.com/office/officeart/2005/8/layout/vList5" loCatId="list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ru-RU"/>
        </a:p>
      </dgm:t>
    </dgm:pt>
    <dgm:pt modelId="{4914D511-1E83-462B-969D-22734242290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4ЭТАП</a:t>
          </a:r>
          <a:endParaRPr lang="ru-RU" dirty="0">
            <a:solidFill>
              <a:schemeClr val="tx1"/>
            </a:solidFill>
          </a:endParaRPr>
        </a:p>
      </dgm:t>
    </dgm:pt>
    <dgm:pt modelId="{FE238C45-4BA9-41A1-BAFA-16952785F9B6}" type="parTrans" cxnId="{F7E17482-12D6-4655-BB72-CDD20EF00813}">
      <dgm:prSet/>
      <dgm:spPr/>
      <dgm:t>
        <a:bodyPr/>
        <a:lstStyle/>
        <a:p>
          <a:endParaRPr lang="ru-RU"/>
        </a:p>
      </dgm:t>
    </dgm:pt>
    <dgm:pt modelId="{81F1E73F-19A8-404D-85A6-BB4957FB3866}" type="sibTrans" cxnId="{F7E17482-12D6-4655-BB72-CDD20EF00813}">
      <dgm:prSet/>
      <dgm:spPr/>
      <dgm:t>
        <a:bodyPr/>
        <a:lstStyle/>
        <a:p>
          <a:endParaRPr lang="ru-RU"/>
        </a:p>
      </dgm:t>
    </dgm:pt>
    <dgm:pt modelId="{22E06473-404F-40A9-AF27-3DC25E372F1F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2000" b="1" dirty="0" smtClean="0"/>
            <a:t>Лечение в отделении неврологии  для больных ОНМК и в отделении кардиологии для больных ОКС</a:t>
          </a:r>
          <a:endParaRPr lang="ru-RU" sz="2000" b="1" dirty="0"/>
        </a:p>
      </dgm:t>
    </dgm:pt>
    <dgm:pt modelId="{130FCE56-2AED-4C7F-901F-FF1491375613}" type="parTrans" cxnId="{71449B19-8A27-4F84-BD3C-1B55ADB04F3D}">
      <dgm:prSet/>
      <dgm:spPr/>
      <dgm:t>
        <a:bodyPr/>
        <a:lstStyle/>
        <a:p>
          <a:endParaRPr lang="ru-RU"/>
        </a:p>
      </dgm:t>
    </dgm:pt>
    <dgm:pt modelId="{F0061DD3-E07E-43A6-8BB7-DACBD409D8B1}" type="sibTrans" cxnId="{71449B19-8A27-4F84-BD3C-1B55ADB04F3D}">
      <dgm:prSet/>
      <dgm:spPr/>
      <dgm:t>
        <a:bodyPr/>
        <a:lstStyle/>
        <a:p>
          <a:endParaRPr lang="ru-RU"/>
        </a:p>
      </dgm:t>
    </dgm:pt>
    <dgm:pt modelId="{DE8549F6-1F2C-40E3-BD4D-B7C06174E859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solidFill>
            <a:schemeClr val="accent1">
              <a:tint val="4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2000" b="1" dirty="0" smtClean="0"/>
            <a:t>Проведение активной реабилитационной терапии специалистами </a:t>
          </a:r>
          <a:r>
            <a:rPr lang="ru-RU" sz="2000" b="1" dirty="0" err="1" smtClean="0"/>
            <a:t>мультидисциплинарных</a:t>
          </a:r>
          <a:r>
            <a:rPr lang="ru-RU" sz="2000" b="1" dirty="0" smtClean="0"/>
            <a:t> бригад</a:t>
          </a:r>
          <a:endParaRPr lang="ru-RU" sz="2000" b="1" dirty="0"/>
        </a:p>
      </dgm:t>
    </dgm:pt>
    <dgm:pt modelId="{02BB6619-194E-49DA-B418-52666CBDBBA6}" type="parTrans" cxnId="{CABA0BAA-6EC0-4E87-AB8E-F10EB2A092AE}">
      <dgm:prSet/>
      <dgm:spPr/>
      <dgm:t>
        <a:bodyPr/>
        <a:lstStyle/>
        <a:p>
          <a:endParaRPr lang="ru-RU"/>
        </a:p>
      </dgm:t>
    </dgm:pt>
    <dgm:pt modelId="{D443D3D2-7FBF-4548-A904-7FD7ADEB6520}" type="sibTrans" cxnId="{CABA0BAA-6EC0-4E87-AB8E-F10EB2A092AE}">
      <dgm:prSet/>
      <dgm:spPr/>
      <dgm:t>
        <a:bodyPr/>
        <a:lstStyle/>
        <a:p>
          <a:endParaRPr lang="ru-RU"/>
        </a:p>
      </dgm:t>
    </dgm:pt>
    <dgm:pt modelId="{03AB3248-68F8-4A49-AE78-04B7EAEB3E7C}" type="pres">
      <dgm:prSet presAssocID="{AB6A850C-6032-4E02-8C24-B3C58E0D52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0DC353-E3AE-44EB-B502-194261061F5A}" type="pres">
      <dgm:prSet presAssocID="{4914D511-1E83-462B-969D-227342422906}" presName="linNode" presStyleCnt="0"/>
      <dgm:spPr/>
    </dgm:pt>
    <dgm:pt modelId="{3DC69C4C-43A8-4CD0-8762-31F774EC5EC1}" type="pres">
      <dgm:prSet presAssocID="{4914D511-1E83-462B-969D-227342422906}" presName="parentText" presStyleLbl="node1" presStyleIdx="0" presStyleCnt="1" custFlipVert="0" custScaleX="86403" custScaleY="27874" custLinFactNeighborX="925" custLinFactNeighborY="-322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CBCD5-5F2B-4825-845F-2EDBFCD40692}" type="pres">
      <dgm:prSet presAssocID="{4914D511-1E83-462B-969D-227342422906}" presName="descendantText" presStyleLbl="alignAccFollowNode1" presStyleIdx="0" presStyleCnt="1" custScaleX="101234" custScaleY="86647" custLinFactNeighborX="3692" custLinFactNeighborY="-40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71AEF-8606-4A5D-89C9-23AE7D1FC4E6}" type="presOf" srcId="{DE8549F6-1F2C-40E3-BD4D-B7C06174E859}" destId="{E0DCBCD5-5F2B-4825-845F-2EDBFCD40692}" srcOrd="0" destOrd="1" presId="urn:microsoft.com/office/officeart/2005/8/layout/vList5"/>
    <dgm:cxn modelId="{2EE5E4E2-DEEE-487A-A0A1-97B01E39C011}" type="presOf" srcId="{22E06473-404F-40A9-AF27-3DC25E372F1F}" destId="{E0DCBCD5-5F2B-4825-845F-2EDBFCD40692}" srcOrd="0" destOrd="0" presId="urn:microsoft.com/office/officeart/2005/8/layout/vList5"/>
    <dgm:cxn modelId="{000CEC02-A19F-4AFA-A188-ACAFFAE97FE6}" type="presOf" srcId="{AB6A850C-6032-4E02-8C24-B3C58E0D52C8}" destId="{03AB3248-68F8-4A49-AE78-04B7EAEB3E7C}" srcOrd="0" destOrd="0" presId="urn:microsoft.com/office/officeart/2005/8/layout/vList5"/>
    <dgm:cxn modelId="{71449B19-8A27-4F84-BD3C-1B55ADB04F3D}" srcId="{4914D511-1E83-462B-969D-227342422906}" destId="{22E06473-404F-40A9-AF27-3DC25E372F1F}" srcOrd="0" destOrd="0" parTransId="{130FCE56-2AED-4C7F-901F-FF1491375613}" sibTransId="{F0061DD3-E07E-43A6-8BB7-DACBD409D8B1}"/>
    <dgm:cxn modelId="{5723C407-BE07-48D3-A698-84EAADB96B55}" type="presOf" srcId="{4914D511-1E83-462B-969D-227342422906}" destId="{3DC69C4C-43A8-4CD0-8762-31F774EC5EC1}" srcOrd="0" destOrd="0" presId="urn:microsoft.com/office/officeart/2005/8/layout/vList5"/>
    <dgm:cxn modelId="{CABA0BAA-6EC0-4E87-AB8E-F10EB2A092AE}" srcId="{4914D511-1E83-462B-969D-227342422906}" destId="{DE8549F6-1F2C-40E3-BD4D-B7C06174E859}" srcOrd="1" destOrd="0" parTransId="{02BB6619-194E-49DA-B418-52666CBDBBA6}" sibTransId="{D443D3D2-7FBF-4548-A904-7FD7ADEB6520}"/>
    <dgm:cxn modelId="{F7E17482-12D6-4655-BB72-CDD20EF00813}" srcId="{AB6A850C-6032-4E02-8C24-B3C58E0D52C8}" destId="{4914D511-1E83-462B-969D-227342422906}" srcOrd="0" destOrd="0" parTransId="{FE238C45-4BA9-41A1-BAFA-16952785F9B6}" sibTransId="{81F1E73F-19A8-404D-85A6-BB4957FB3866}"/>
    <dgm:cxn modelId="{BBFF1C40-E978-4FA5-81ED-28E31785F27D}" type="presParOf" srcId="{03AB3248-68F8-4A49-AE78-04B7EAEB3E7C}" destId="{8B0DC353-E3AE-44EB-B502-194261061F5A}" srcOrd="0" destOrd="0" presId="urn:microsoft.com/office/officeart/2005/8/layout/vList5"/>
    <dgm:cxn modelId="{E882C74F-A7D3-419C-B24C-0B0110773DC1}" type="presParOf" srcId="{8B0DC353-E3AE-44EB-B502-194261061F5A}" destId="{3DC69C4C-43A8-4CD0-8762-31F774EC5EC1}" srcOrd="0" destOrd="0" presId="urn:microsoft.com/office/officeart/2005/8/layout/vList5"/>
    <dgm:cxn modelId="{80236A5D-FFD6-499D-B4F9-0E053D726E71}" type="presParOf" srcId="{8B0DC353-E3AE-44EB-B502-194261061F5A}" destId="{E0DCBCD5-5F2B-4825-845F-2EDBFCD40692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325408-6E08-4143-8BF1-4938B8F0C0B1}" type="doc">
      <dgm:prSet loTypeId="urn:microsoft.com/office/officeart/2005/8/layout/vList4#1" loCatId="list" qsTypeId="urn:microsoft.com/office/officeart/2005/8/quickstyle/simple1#16" qsCatId="simple" csTypeId="urn:microsoft.com/office/officeart/2005/8/colors/accent1_2#16" csCatId="accent1" phldr="1"/>
      <dgm:spPr/>
      <dgm:t>
        <a:bodyPr/>
        <a:lstStyle/>
        <a:p>
          <a:endParaRPr lang="ru-RU"/>
        </a:p>
      </dgm:t>
    </dgm:pt>
    <dgm:pt modelId="{03CB0888-C7AB-4542-B0EA-53FADBBE3439}">
      <dgm:prSet phldrT="[Текст]"/>
      <dgm:spPr>
        <a:solidFill>
          <a:schemeClr val="accent3">
            <a:lumMod val="75000"/>
          </a:schemeClr>
        </a:solidFill>
      </dgm:spPr>
      <dgm:t>
        <a:bodyPr lIns="1080000" tIns="0" anchor="t" anchorCtr="0"/>
        <a:lstStyle/>
        <a:p>
          <a:endParaRPr lang="ru-RU" dirty="0"/>
        </a:p>
      </dgm:t>
    </dgm:pt>
    <dgm:pt modelId="{CCD848A2-D964-47AC-9916-8A526F4462C8}" type="parTrans" cxnId="{4D9F6BDD-82D1-478D-8D05-03E3F55DD166}">
      <dgm:prSet/>
      <dgm:spPr/>
      <dgm:t>
        <a:bodyPr/>
        <a:lstStyle/>
        <a:p>
          <a:endParaRPr lang="ru-RU"/>
        </a:p>
      </dgm:t>
    </dgm:pt>
    <dgm:pt modelId="{E03E7635-20D2-468E-8FA4-64C3FF04FC8E}" type="sibTrans" cxnId="{4D9F6BDD-82D1-478D-8D05-03E3F55DD166}">
      <dgm:prSet/>
      <dgm:spPr/>
      <dgm:t>
        <a:bodyPr/>
        <a:lstStyle/>
        <a:p>
          <a:endParaRPr lang="ru-RU"/>
        </a:p>
      </dgm:t>
    </dgm:pt>
    <dgm:pt modelId="{B1388F48-304C-4513-B64D-F152C23AC230}">
      <dgm:prSet phldrT="[Текст]"/>
      <dgm:spPr>
        <a:solidFill>
          <a:schemeClr val="accent3">
            <a:lumMod val="75000"/>
          </a:schemeClr>
        </a:solidFill>
      </dgm:spPr>
      <dgm:t>
        <a:bodyPr lIns="1080000" tIns="0" anchor="t" anchorCtr="0"/>
        <a:lstStyle/>
        <a:p>
          <a:r>
            <a:rPr lang="ru-RU" dirty="0" smtClean="0"/>
            <a:t>Проведение конференций</a:t>
          </a:r>
          <a:endParaRPr lang="ru-RU" dirty="0"/>
        </a:p>
      </dgm:t>
    </dgm:pt>
    <dgm:pt modelId="{092B2877-BA9D-4A81-80C5-EEB8F13BFF8B}" type="parTrans" cxnId="{4AE8D7B1-7136-4EB7-8704-3E3FF03A4295}">
      <dgm:prSet/>
      <dgm:spPr/>
      <dgm:t>
        <a:bodyPr/>
        <a:lstStyle/>
        <a:p>
          <a:endParaRPr lang="ru-RU"/>
        </a:p>
      </dgm:t>
    </dgm:pt>
    <dgm:pt modelId="{724B0B72-AE16-49EC-8722-31A287A553C4}" type="sibTrans" cxnId="{4AE8D7B1-7136-4EB7-8704-3E3FF03A4295}">
      <dgm:prSet/>
      <dgm:spPr/>
      <dgm:t>
        <a:bodyPr/>
        <a:lstStyle/>
        <a:p>
          <a:endParaRPr lang="ru-RU"/>
        </a:p>
      </dgm:t>
    </dgm:pt>
    <dgm:pt modelId="{F1EF3AB4-4165-4C03-BD77-F867345BD9B6}">
      <dgm:prSet phldrT="[Текст]"/>
      <dgm:spPr>
        <a:solidFill>
          <a:schemeClr val="accent3">
            <a:lumMod val="75000"/>
          </a:schemeClr>
        </a:solidFill>
      </dgm:spPr>
      <dgm:t>
        <a:bodyPr lIns="1080000" tIns="0" anchor="t" anchorCtr="0"/>
        <a:lstStyle/>
        <a:p>
          <a:r>
            <a:rPr lang="ru-RU" dirty="0" smtClean="0"/>
            <a:t>Решение организационных вопросов</a:t>
          </a:r>
          <a:endParaRPr lang="ru-RU" dirty="0"/>
        </a:p>
      </dgm:t>
    </dgm:pt>
    <dgm:pt modelId="{1A575D3C-F724-4C23-B1E2-94AC1210B77B}" type="parTrans" cxnId="{19AA6F10-A1FF-4664-8B3F-1E395E2ECA8C}">
      <dgm:prSet/>
      <dgm:spPr/>
      <dgm:t>
        <a:bodyPr/>
        <a:lstStyle/>
        <a:p>
          <a:endParaRPr lang="ru-RU"/>
        </a:p>
      </dgm:t>
    </dgm:pt>
    <dgm:pt modelId="{B3E469B4-89C2-4897-AEF6-7E86C96B0E5C}" type="sibTrans" cxnId="{19AA6F10-A1FF-4664-8B3F-1E395E2ECA8C}">
      <dgm:prSet/>
      <dgm:spPr/>
      <dgm:t>
        <a:bodyPr/>
        <a:lstStyle/>
        <a:p>
          <a:endParaRPr lang="ru-RU"/>
        </a:p>
      </dgm:t>
    </dgm:pt>
    <dgm:pt modelId="{37A480F8-3B1E-4DE5-8FA3-877776237BE1}">
      <dgm:prSet phldrT="[Текст]" phldr="1"/>
      <dgm:spPr>
        <a:solidFill>
          <a:schemeClr val="accent2"/>
        </a:solidFill>
      </dgm:spPr>
      <dgm:t>
        <a:bodyPr lIns="1080000" anchor="b"/>
        <a:lstStyle/>
        <a:p>
          <a:endParaRPr lang="ru-RU" dirty="0"/>
        </a:p>
      </dgm:t>
    </dgm:pt>
    <dgm:pt modelId="{65A6E1DA-7661-4BCA-8C88-019A07E247D3}" type="parTrans" cxnId="{CD257AF4-3448-42FF-8F7A-F20CE0B51D69}">
      <dgm:prSet/>
      <dgm:spPr/>
      <dgm:t>
        <a:bodyPr/>
        <a:lstStyle/>
        <a:p>
          <a:endParaRPr lang="ru-RU"/>
        </a:p>
      </dgm:t>
    </dgm:pt>
    <dgm:pt modelId="{B6D5C2F5-C4C6-43C8-B7FD-021103D4D67B}" type="sibTrans" cxnId="{CD257AF4-3448-42FF-8F7A-F20CE0B51D69}">
      <dgm:prSet/>
      <dgm:spPr/>
      <dgm:t>
        <a:bodyPr/>
        <a:lstStyle/>
        <a:p>
          <a:endParaRPr lang="ru-RU"/>
        </a:p>
      </dgm:t>
    </dgm:pt>
    <dgm:pt modelId="{F7AF14E9-03F9-4450-8127-12AA11222322}">
      <dgm:prSet phldrT="[Текст]"/>
      <dgm:spPr>
        <a:solidFill>
          <a:schemeClr val="accent2"/>
        </a:solidFill>
      </dgm:spPr>
      <dgm:t>
        <a:bodyPr lIns="1080000" anchor="b"/>
        <a:lstStyle/>
        <a:p>
          <a:r>
            <a:rPr lang="ru-RU" dirty="0" smtClean="0"/>
            <a:t>Дистанционная телемедицинская консультация нейрохирурга </a:t>
          </a:r>
          <a:endParaRPr lang="ru-RU" dirty="0"/>
        </a:p>
      </dgm:t>
    </dgm:pt>
    <dgm:pt modelId="{89DF431E-AD85-4717-A388-6DFF3C681465}" type="parTrans" cxnId="{B9B75912-F0D8-4D8D-B003-0A1DF503BC7D}">
      <dgm:prSet/>
      <dgm:spPr/>
      <dgm:t>
        <a:bodyPr/>
        <a:lstStyle/>
        <a:p>
          <a:endParaRPr lang="ru-RU"/>
        </a:p>
      </dgm:t>
    </dgm:pt>
    <dgm:pt modelId="{4CB0398E-B3A1-44CB-9818-9A578882C962}" type="sibTrans" cxnId="{B9B75912-F0D8-4D8D-B003-0A1DF503BC7D}">
      <dgm:prSet/>
      <dgm:spPr/>
      <dgm:t>
        <a:bodyPr/>
        <a:lstStyle/>
        <a:p>
          <a:endParaRPr lang="ru-RU"/>
        </a:p>
      </dgm:t>
    </dgm:pt>
    <dgm:pt modelId="{89FA37B4-B603-42C1-B6F0-8ACC15BA6B2E}">
      <dgm:prSet phldrT="[Текст]"/>
      <dgm:spPr>
        <a:solidFill>
          <a:schemeClr val="accent2"/>
        </a:solidFill>
      </dgm:spPr>
      <dgm:t>
        <a:bodyPr lIns="1080000" anchor="b"/>
        <a:lstStyle/>
        <a:p>
          <a:r>
            <a:rPr lang="ru-RU" dirty="0" smtClean="0"/>
            <a:t>Анализ  кт-изображений </a:t>
          </a:r>
          <a:endParaRPr lang="ru-RU" dirty="0"/>
        </a:p>
      </dgm:t>
    </dgm:pt>
    <dgm:pt modelId="{B2FCA0C7-0EED-4753-89FB-9D6F5CD41747}" type="parTrans" cxnId="{BFEDD8AE-B1E4-4283-B0DB-3A397ED10AFC}">
      <dgm:prSet/>
      <dgm:spPr/>
      <dgm:t>
        <a:bodyPr/>
        <a:lstStyle/>
        <a:p>
          <a:endParaRPr lang="ru-RU"/>
        </a:p>
      </dgm:t>
    </dgm:pt>
    <dgm:pt modelId="{0F6F3575-0002-4B19-8D37-74BE3B0B575B}" type="sibTrans" cxnId="{BFEDD8AE-B1E4-4283-B0DB-3A397ED10AFC}">
      <dgm:prSet/>
      <dgm:spPr/>
      <dgm:t>
        <a:bodyPr/>
        <a:lstStyle/>
        <a:p>
          <a:endParaRPr lang="ru-RU"/>
        </a:p>
      </dgm:t>
    </dgm:pt>
    <dgm:pt modelId="{744AC1F2-C7E1-498A-B34C-D4E92F9DC537}" type="pres">
      <dgm:prSet presAssocID="{32325408-6E08-4143-8BF1-4938B8F0C0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8B3AB-4D6C-4D3F-87AF-EC5DEEEA2E88}" type="pres">
      <dgm:prSet presAssocID="{03CB0888-C7AB-4542-B0EA-53FADBBE3439}" presName="comp" presStyleCnt="0"/>
      <dgm:spPr/>
    </dgm:pt>
    <dgm:pt modelId="{3537FA33-5321-4AEA-8DF2-EAF8102F75E2}" type="pres">
      <dgm:prSet presAssocID="{03CB0888-C7AB-4542-B0EA-53FADBBE3439}" presName="box" presStyleLbl="node1" presStyleIdx="0" presStyleCnt="2"/>
      <dgm:spPr/>
      <dgm:t>
        <a:bodyPr/>
        <a:lstStyle/>
        <a:p>
          <a:endParaRPr lang="ru-RU"/>
        </a:p>
      </dgm:t>
    </dgm:pt>
    <dgm:pt modelId="{E85DDDDE-995A-4A81-AC6B-35DB60889CC1}" type="pres">
      <dgm:prSet presAssocID="{03CB0888-C7AB-4542-B0EA-53FADBBE3439}" presName="img" presStyleLbl="fgImgPlace1" presStyleIdx="0" presStyleCnt="2" custScaleX="160883" custScaleY="103120" custLinFactNeighborX="20492" custLinFactNeighborY="-3647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18000" b="-18000"/>
          </a:stretch>
        </a:blipFill>
      </dgm:spPr>
    </dgm:pt>
    <dgm:pt modelId="{086E36F0-D449-4EF9-8967-60F4C2208731}" type="pres">
      <dgm:prSet presAssocID="{03CB0888-C7AB-4542-B0EA-53FADBBE343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CCFC1-575D-435E-BC91-A260AA184D43}" type="pres">
      <dgm:prSet presAssocID="{E03E7635-20D2-468E-8FA4-64C3FF04FC8E}" presName="spacer" presStyleCnt="0"/>
      <dgm:spPr/>
    </dgm:pt>
    <dgm:pt modelId="{A0C741DD-F073-46F5-A1E2-FCF52429B923}" type="pres">
      <dgm:prSet presAssocID="{37A480F8-3B1E-4DE5-8FA3-877776237BE1}" presName="comp" presStyleCnt="0"/>
      <dgm:spPr/>
    </dgm:pt>
    <dgm:pt modelId="{09DCF273-B82F-4C09-BF04-FEEB6AB7CDFC}" type="pres">
      <dgm:prSet presAssocID="{37A480F8-3B1E-4DE5-8FA3-877776237BE1}" presName="box" presStyleLbl="node1" presStyleIdx="1" presStyleCnt="2"/>
      <dgm:spPr/>
      <dgm:t>
        <a:bodyPr/>
        <a:lstStyle/>
        <a:p>
          <a:endParaRPr lang="ru-RU"/>
        </a:p>
      </dgm:t>
    </dgm:pt>
    <dgm:pt modelId="{C4720ED9-16B3-45B7-9826-C3497279828D}" type="pres">
      <dgm:prSet presAssocID="{37A480F8-3B1E-4DE5-8FA3-877776237BE1}" presName="img" presStyleLbl="fgImgPlace1" presStyleIdx="1" presStyleCnt="2" custScaleX="160883" custScaleY="108262" custLinFactNeighborX="20492" custLinFactNeighborY="0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t="-1000" b="-1000"/>
          </a:stretch>
        </a:blipFill>
      </dgm:spPr>
    </dgm:pt>
    <dgm:pt modelId="{19ADFF3C-F7C0-48C8-BDB0-94AF3D958432}" type="pres">
      <dgm:prSet presAssocID="{37A480F8-3B1E-4DE5-8FA3-877776237BE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4D178-5184-4AFB-9301-060A72912192}" type="presOf" srcId="{F1EF3AB4-4165-4C03-BD77-F867345BD9B6}" destId="{3537FA33-5321-4AEA-8DF2-EAF8102F75E2}" srcOrd="0" destOrd="2" presId="urn:microsoft.com/office/officeart/2005/8/layout/vList4#1"/>
    <dgm:cxn modelId="{F0AE87FB-82DA-476A-9B05-77951387C4C0}" type="presOf" srcId="{F7AF14E9-03F9-4450-8127-12AA11222322}" destId="{19ADFF3C-F7C0-48C8-BDB0-94AF3D958432}" srcOrd="1" destOrd="1" presId="urn:microsoft.com/office/officeart/2005/8/layout/vList4#1"/>
    <dgm:cxn modelId="{9E92B08F-ED7B-4E32-BC3F-4E488EDB5E99}" type="presOf" srcId="{89FA37B4-B603-42C1-B6F0-8ACC15BA6B2E}" destId="{09DCF273-B82F-4C09-BF04-FEEB6AB7CDFC}" srcOrd="0" destOrd="2" presId="urn:microsoft.com/office/officeart/2005/8/layout/vList4#1"/>
    <dgm:cxn modelId="{9BA6A948-A2A4-436F-A67C-282A64944C3B}" type="presOf" srcId="{03CB0888-C7AB-4542-B0EA-53FADBBE3439}" destId="{086E36F0-D449-4EF9-8967-60F4C2208731}" srcOrd="1" destOrd="0" presId="urn:microsoft.com/office/officeart/2005/8/layout/vList4#1"/>
    <dgm:cxn modelId="{4D9F6BDD-82D1-478D-8D05-03E3F55DD166}" srcId="{32325408-6E08-4143-8BF1-4938B8F0C0B1}" destId="{03CB0888-C7AB-4542-B0EA-53FADBBE3439}" srcOrd="0" destOrd="0" parTransId="{CCD848A2-D964-47AC-9916-8A526F4462C8}" sibTransId="{E03E7635-20D2-468E-8FA4-64C3FF04FC8E}"/>
    <dgm:cxn modelId="{9DE8FBA5-7709-4614-A402-588491110FA9}" type="presOf" srcId="{B1388F48-304C-4513-B64D-F152C23AC230}" destId="{086E36F0-D449-4EF9-8967-60F4C2208731}" srcOrd="1" destOrd="1" presId="urn:microsoft.com/office/officeart/2005/8/layout/vList4#1"/>
    <dgm:cxn modelId="{4AE8D7B1-7136-4EB7-8704-3E3FF03A4295}" srcId="{03CB0888-C7AB-4542-B0EA-53FADBBE3439}" destId="{B1388F48-304C-4513-B64D-F152C23AC230}" srcOrd="0" destOrd="0" parTransId="{092B2877-BA9D-4A81-80C5-EEB8F13BFF8B}" sibTransId="{724B0B72-AE16-49EC-8722-31A287A553C4}"/>
    <dgm:cxn modelId="{3E854FE8-AC7D-4292-961F-B9377452C08B}" type="presOf" srcId="{B1388F48-304C-4513-B64D-F152C23AC230}" destId="{3537FA33-5321-4AEA-8DF2-EAF8102F75E2}" srcOrd="0" destOrd="1" presId="urn:microsoft.com/office/officeart/2005/8/layout/vList4#1"/>
    <dgm:cxn modelId="{BFEDD8AE-B1E4-4283-B0DB-3A397ED10AFC}" srcId="{37A480F8-3B1E-4DE5-8FA3-877776237BE1}" destId="{89FA37B4-B603-42C1-B6F0-8ACC15BA6B2E}" srcOrd="1" destOrd="0" parTransId="{B2FCA0C7-0EED-4753-89FB-9D6F5CD41747}" sibTransId="{0F6F3575-0002-4B19-8D37-74BE3B0B575B}"/>
    <dgm:cxn modelId="{3A58B3BE-5F37-4098-A8DF-2CCA00425DE6}" type="presOf" srcId="{F7AF14E9-03F9-4450-8127-12AA11222322}" destId="{09DCF273-B82F-4C09-BF04-FEEB6AB7CDFC}" srcOrd="0" destOrd="1" presId="urn:microsoft.com/office/officeart/2005/8/layout/vList4#1"/>
    <dgm:cxn modelId="{AC562FB0-8762-4E6C-831D-EACAFF6B54AE}" type="presOf" srcId="{F1EF3AB4-4165-4C03-BD77-F867345BD9B6}" destId="{086E36F0-D449-4EF9-8967-60F4C2208731}" srcOrd="1" destOrd="2" presId="urn:microsoft.com/office/officeart/2005/8/layout/vList4#1"/>
    <dgm:cxn modelId="{DDD070C3-823E-4FA6-8D3C-DA5DEA3C7F78}" type="presOf" srcId="{37A480F8-3B1E-4DE5-8FA3-877776237BE1}" destId="{19ADFF3C-F7C0-48C8-BDB0-94AF3D958432}" srcOrd="1" destOrd="0" presId="urn:microsoft.com/office/officeart/2005/8/layout/vList4#1"/>
    <dgm:cxn modelId="{FFA95EA4-1FAC-46DE-9769-9A8A7D8571E5}" type="presOf" srcId="{32325408-6E08-4143-8BF1-4938B8F0C0B1}" destId="{744AC1F2-C7E1-498A-B34C-D4E92F9DC537}" srcOrd="0" destOrd="0" presId="urn:microsoft.com/office/officeart/2005/8/layout/vList4#1"/>
    <dgm:cxn modelId="{B9B75912-F0D8-4D8D-B003-0A1DF503BC7D}" srcId="{37A480F8-3B1E-4DE5-8FA3-877776237BE1}" destId="{F7AF14E9-03F9-4450-8127-12AA11222322}" srcOrd="0" destOrd="0" parTransId="{89DF431E-AD85-4717-A388-6DFF3C681465}" sibTransId="{4CB0398E-B3A1-44CB-9818-9A578882C962}"/>
    <dgm:cxn modelId="{6915D65E-DDCE-4134-A2A9-2B03E6557C67}" type="presOf" srcId="{89FA37B4-B603-42C1-B6F0-8ACC15BA6B2E}" destId="{19ADFF3C-F7C0-48C8-BDB0-94AF3D958432}" srcOrd="1" destOrd="2" presId="urn:microsoft.com/office/officeart/2005/8/layout/vList4#1"/>
    <dgm:cxn modelId="{5027CDB8-3502-4758-8A82-C2329628A237}" type="presOf" srcId="{03CB0888-C7AB-4542-B0EA-53FADBBE3439}" destId="{3537FA33-5321-4AEA-8DF2-EAF8102F75E2}" srcOrd="0" destOrd="0" presId="urn:microsoft.com/office/officeart/2005/8/layout/vList4#1"/>
    <dgm:cxn modelId="{19AA6F10-A1FF-4664-8B3F-1E395E2ECA8C}" srcId="{03CB0888-C7AB-4542-B0EA-53FADBBE3439}" destId="{F1EF3AB4-4165-4C03-BD77-F867345BD9B6}" srcOrd="1" destOrd="0" parTransId="{1A575D3C-F724-4C23-B1E2-94AC1210B77B}" sibTransId="{B3E469B4-89C2-4897-AEF6-7E86C96B0E5C}"/>
    <dgm:cxn modelId="{FB2B7E8A-58C8-4194-84E0-735C7DC3DBEA}" type="presOf" srcId="{37A480F8-3B1E-4DE5-8FA3-877776237BE1}" destId="{09DCF273-B82F-4C09-BF04-FEEB6AB7CDFC}" srcOrd="0" destOrd="0" presId="urn:microsoft.com/office/officeart/2005/8/layout/vList4#1"/>
    <dgm:cxn modelId="{CD257AF4-3448-42FF-8F7A-F20CE0B51D69}" srcId="{32325408-6E08-4143-8BF1-4938B8F0C0B1}" destId="{37A480F8-3B1E-4DE5-8FA3-877776237BE1}" srcOrd="1" destOrd="0" parTransId="{65A6E1DA-7661-4BCA-8C88-019A07E247D3}" sibTransId="{B6D5C2F5-C4C6-43C8-B7FD-021103D4D67B}"/>
    <dgm:cxn modelId="{11D4E3EF-1A22-4716-AB5D-E516BE8A6742}" type="presParOf" srcId="{744AC1F2-C7E1-498A-B34C-D4E92F9DC537}" destId="{8DD8B3AB-4D6C-4D3F-87AF-EC5DEEEA2E88}" srcOrd="0" destOrd="0" presId="urn:microsoft.com/office/officeart/2005/8/layout/vList4#1"/>
    <dgm:cxn modelId="{5D06B88E-03E6-4AF3-8165-2CCDC2EA874A}" type="presParOf" srcId="{8DD8B3AB-4D6C-4D3F-87AF-EC5DEEEA2E88}" destId="{3537FA33-5321-4AEA-8DF2-EAF8102F75E2}" srcOrd="0" destOrd="0" presId="urn:microsoft.com/office/officeart/2005/8/layout/vList4#1"/>
    <dgm:cxn modelId="{B69914EC-2B8E-46FC-990C-4A0B0D8F9FF9}" type="presParOf" srcId="{8DD8B3AB-4D6C-4D3F-87AF-EC5DEEEA2E88}" destId="{E85DDDDE-995A-4A81-AC6B-35DB60889CC1}" srcOrd="1" destOrd="0" presId="urn:microsoft.com/office/officeart/2005/8/layout/vList4#1"/>
    <dgm:cxn modelId="{8414DC41-2AD5-4AA5-BA8E-9692C743828F}" type="presParOf" srcId="{8DD8B3AB-4D6C-4D3F-87AF-EC5DEEEA2E88}" destId="{086E36F0-D449-4EF9-8967-60F4C2208731}" srcOrd="2" destOrd="0" presId="urn:microsoft.com/office/officeart/2005/8/layout/vList4#1"/>
    <dgm:cxn modelId="{0DB24100-37BB-461C-A9FE-DA0FE52455F2}" type="presParOf" srcId="{744AC1F2-C7E1-498A-B34C-D4E92F9DC537}" destId="{F3ACCFC1-575D-435E-BC91-A260AA184D43}" srcOrd="1" destOrd="0" presId="urn:microsoft.com/office/officeart/2005/8/layout/vList4#1"/>
    <dgm:cxn modelId="{9097BB23-5860-4322-B6F1-1D18635A0AB1}" type="presParOf" srcId="{744AC1F2-C7E1-498A-B34C-D4E92F9DC537}" destId="{A0C741DD-F073-46F5-A1E2-FCF52429B923}" srcOrd="2" destOrd="0" presId="urn:microsoft.com/office/officeart/2005/8/layout/vList4#1"/>
    <dgm:cxn modelId="{14C86FBC-BEFB-4A19-9487-1EAAF057F91A}" type="presParOf" srcId="{A0C741DD-F073-46F5-A1E2-FCF52429B923}" destId="{09DCF273-B82F-4C09-BF04-FEEB6AB7CDFC}" srcOrd="0" destOrd="0" presId="urn:microsoft.com/office/officeart/2005/8/layout/vList4#1"/>
    <dgm:cxn modelId="{0B0109C0-A060-4214-BFA3-28EF701487AC}" type="presParOf" srcId="{A0C741DD-F073-46F5-A1E2-FCF52429B923}" destId="{C4720ED9-16B3-45B7-9826-C3497279828D}" srcOrd="1" destOrd="0" presId="urn:microsoft.com/office/officeart/2005/8/layout/vList4#1"/>
    <dgm:cxn modelId="{A65127EC-1EB2-4CED-8E1A-0222EB94B0AA}" type="presParOf" srcId="{A0C741DD-F073-46F5-A1E2-FCF52429B923}" destId="{19ADFF3C-F7C0-48C8-BDB0-94AF3D95843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4F7F-9329-4AD6-B795-E15550576093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3CFB-450E-452A-8CB0-E2C308171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B6FE-0DBB-4035-9D94-0FE298FBA7D7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633C-1077-4CA2-B3DA-4EE22CE56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0B28-4521-4ACE-9D1C-D359394090FC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C750-F1A7-4698-AD2B-78FDD25BC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C85F-CDC6-4896-A157-039D7175ECBF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8860-CB22-4FCC-A2EB-79F4710B5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76C6-3B1F-4453-BCFA-42D08E348204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6A64-65C0-4527-8C92-2FFBC920A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0120-8B39-49A6-A71D-A0E8B85AC6F5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9FF1F-0892-4BFC-9B85-75118208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802B-9D0C-457E-B2D7-6F64BD9E87D5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16A89-3123-443A-9F5A-F61C95C01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1EF5-0547-44F6-B6B3-1949B885E807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D01A-6A32-4AF1-A59A-D7CDB6D1E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012A-C8A0-4B64-B96A-709C46B32746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75BA-D477-43BF-BA46-BCCD97BDB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56FB-12E2-4997-9F34-DE1BF41FFEF5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7A7135-F29F-48D7-A70B-CCC0A997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20E0-4691-493B-9AA1-AAC3A51C3DFF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E2E6-03E0-42AE-B502-FB9BB9751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56F10-B064-497B-B6A4-946C2C6D5109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8F4B2A-E9E6-4251-B8FB-E5E170132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8" r:id="rId8"/>
    <p:sldLayoutId id="2147483699" r:id="rId9"/>
    <p:sldLayoutId id="2147483690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4679950" cy="5111750"/>
          </a:xfrm>
        </p:spPr>
        <p:txBody>
          <a:bodyPr>
            <a:noAutofit/>
          </a:bodyPr>
          <a:lstStyle/>
          <a:p>
            <a:pPr marL="0" indent="0"/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сосудистый центр ГБУЗ ПК «МСЧ №11 им. С.Н. Гринберга»: основные итоги и задачи на будущее. </a:t>
            </a:r>
          </a:p>
          <a:p>
            <a:pPr marL="0" indent="0"/>
            <a:endParaRPr lang="ru-RU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16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1800" b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Заместитель главного врача по медицинской части, врач-нейрохирург Шипигузов К.Б.</a:t>
            </a:r>
          </a:p>
        </p:txBody>
      </p:sp>
      <p:sp>
        <p:nvSpPr>
          <p:cNvPr id="13314" name="Объект 9"/>
          <p:cNvSpPr>
            <a:spLocks noGrp="1"/>
          </p:cNvSpPr>
          <p:nvPr>
            <p:ph sz="half" idx="2"/>
          </p:nvPr>
        </p:nvSpPr>
        <p:spPr>
          <a:xfrm>
            <a:off x="4700588" y="1096963"/>
            <a:ext cx="3200400" cy="3713162"/>
          </a:xfrm>
        </p:spPr>
        <p:txBody>
          <a:bodyPr/>
          <a:lstStyle/>
          <a:p>
            <a:pPr marL="0" indent="0"/>
            <a:endParaRPr lang="ru-RU" smtClean="0"/>
          </a:p>
        </p:txBody>
      </p:sp>
      <p:pic>
        <p:nvPicPr>
          <p:cNvPr id="11" name="Рисунок 10" descr="cardi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20688"/>
            <a:ext cx="3524253" cy="264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408018806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8321" y="3432175"/>
            <a:ext cx="2556995" cy="3196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движения пациентов с ОКС И ОНМК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20140320_1702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645024"/>
            <a:ext cx="2428893" cy="1821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фото №2 поступление в рсц невр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3501008"/>
            <a:ext cx="150019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уть транспортировки пациентов в невро РСЦ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4875596"/>
            <a:ext cx="2643206" cy="1982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20140320_12374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7483" y="3212976"/>
            <a:ext cx="2476517" cy="1857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-171450"/>
            <a:ext cx="7521575" cy="1085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движения пациентов с ОКС И ОНМК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95536" y="1556792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0140320_1430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212976"/>
            <a:ext cx="2448272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движения пациентов с ОКС И ОНМК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0140320_1226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1" y="3214686"/>
            <a:ext cx="3205591" cy="3022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IMG_7869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3429000"/>
            <a:ext cx="439248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движения пациентов с ОКС И ОНМК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7139136" cy="540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Огибалова я\Desktop\мама\oTOiLi30Y4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495348" cy="1863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Огибалова я\Desktop\мама\p-CSbc1LSg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5866" y="4485984"/>
            <a:ext cx="1772063" cy="2372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Огибалова я\Downloads\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34513" y="4288848"/>
            <a:ext cx="260300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Users\Огибалова я\Downloads\image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4208" y="4905165"/>
            <a:ext cx="2411760" cy="1801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Региональный сосудистый центр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827088" y="908050"/>
            <a:ext cx="7521575" cy="35798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smtClean="0">
                <a:solidFill>
                  <a:srgbClr val="FF0000"/>
                </a:solidFill>
              </a:rPr>
              <a:t>Отделение функциональной диагностики имеет круглосуточный график работы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solidFill>
                  <a:srgbClr val="FF0000"/>
                </a:solidFill>
              </a:rPr>
              <a:t>Для пациентов с ОНМК в течение 3 часов с момента поступления проводится ДСБЦА </a:t>
            </a:r>
          </a:p>
          <a:p>
            <a:pPr>
              <a:buFont typeface="Arial" charset="0"/>
              <a:buChar char="•"/>
            </a:pPr>
            <a:r>
              <a:rPr lang="ru-RU" sz="2400" smtClean="0">
                <a:solidFill>
                  <a:srgbClr val="FF0000"/>
                </a:solidFill>
              </a:rPr>
              <a:t>Для пациентов  с ОКС в первые сутки проводится ЭХО-КГ</a:t>
            </a:r>
          </a:p>
          <a:p>
            <a:endParaRPr lang="ru-RU" sz="180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3956050"/>
            <a:ext cx="26955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786188"/>
            <a:ext cx="23034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0" y="3956050"/>
            <a:ext cx="284956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Региональный сосудистый центр-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164512" cy="3627437"/>
          </a:xfrm>
        </p:spPr>
        <p:txBody>
          <a:bodyPr/>
          <a:lstStyle/>
          <a:p>
            <a:r>
              <a:rPr lang="ru-RU" sz="2800" smtClean="0"/>
              <a:t>Отделение рентген</a:t>
            </a:r>
          </a:p>
          <a:p>
            <a:r>
              <a:rPr lang="ru-RU" sz="2800" smtClean="0"/>
              <a:t>хирургических методов</a:t>
            </a:r>
          </a:p>
          <a:p>
            <a:r>
              <a:rPr lang="ru-RU" sz="2800" smtClean="0"/>
              <a:t> диагностики и лечения : </a:t>
            </a:r>
          </a:p>
          <a:p>
            <a:r>
              <a:rPr lang="ru-RU" sz="2800" smtClean="0"/>
              <a:t>ангиорграфический комплекс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08050"/>
            <a:ext cx="4211637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13100"/>
            <a:ext cx="40782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0"/>
            <a:ext cx="7521575" cy="1412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Региональный сосудистый центр </a:t>
            </a:r>
            <a:br>
              <a:rPr lang="ru-RU" sz="3200" dirty="0" smtClean="0"/>
            </a:br>
            <a:r>
              <a:rPr lang="ru-RU" sz="3200" dirty="0" smtClean="0"/>
              <a:t>Отделение рентгенологии</a:t>
            </a:r>
            <a:endParaRPr lang="ru-RU" sz="3200" dirty="0"/>
          </a:p>
        </p:txBody>
      </p:sp>
      <p:pic>
        <p:nvPicPr>
          <p:cNvPr id="2867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3575" y="1557338"/>
            <a:ext cx="4670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Объект 8"/>
          <p:cNvSpPr>
            <a:spLocks noGrp="1"/>
          </p:cNvSpPr>
          <p:nvPr>
            <p:ph idx="1"/>
          </p:nvPr>
        </p:nvSpPr>
        <p:spPr>
          <a:xfrm>
            <a:off x="468313" y="1628775"/>
            <a:ext cx="3887787" cy="4968875"/>
          </a:xfrm>
        </p:spPr>
        <p:txBody>
          <a:bodyPr/>
          <a:lstStyle/>
          <a:p>
            <a:r>
              <a:rPr lang="ru-RU" sz="3600" smtClean="0"/>
              <a:t>Кабинет КТ и МРТ работают в круглосуточном режиме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19987" cy="547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Региональный сосудистый центр</a:t>
            </a:r>
            <a:br>
              <a:rPr lang="ru-RU" dirty="0" smtClean="0"/>
            </a:br>
            <a:r>
              <a:rPr lang="ru-RU" sz="2400" dirty="0" smtClean="0"/>
              <a:t>Отделение анестезиологии и реанимации</a:t>
            </a:r>
            <a:endParaRPr lang="ru-RU" sz="2400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00563" y="1052513"/>
            <a:ext cx="3843337" cy="5400675"/>
          </a:xfrm>
        </p:spPr>
        <p:txBody>
          <a:bodyPr/>
          <a:lstStyle/>
          <a:p>
            <a:r>
              <a:rPr lang="ru-RU" sz="3600" smtClean="0"/>
              <a:t>В рамках целевой поставки оборудования введены в эксплуатацию новые аппараты для ИВЛ</a:t>
            </a: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38306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950" y="-22225"/>
            <a:ext cx="9575800" cy="12969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Региональный сосудистый центр.</a:t>
            </a:r>
            <a:br>
              <a:rPr lang="ru-RU" dirty="0" smtClean="0"/>
            </a:br>
            <a:r>
              <a:rPr lang="ru-RU" dirty="0" err="1" smtClean="0"/>
              <a:t>Телемедицинский</a:t>
            </a:r>
            <a:r>
              <a:rPr lang="ru-RU" dirty="0" smtClean="0"/>
              <a:t>  пункт.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Региональный сосудистый центр</a:t>
            </a:r>
            <a:br>
              <a:rPr lang="ru-RU" dirty="0" smtClean="0"/>
            </a:br>
            <a:r>
              <a:rPr lang="ru-RU" dirty="0" smtClean="0"/>
              <a:t>Работа </a:t>
            </a:r>
            <a:r>
              <a:rPr lang="ru-RU" dirty="0" err="1" smtClean="0"/>
              <a:t>мультидисциплинарной</a:t>
            </a:r>
            <a:r>
              <a:rPr lang="ru-RU" dirty="0" smtClean="0"/>
              <a:t> бригады</a:t>
            </a:r>
            <a:endParaRPr lang="ru-RU" dirty="0"/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323975"/>
            <a:ext cx="2986088" cy="2217738"/>
          </a:xfrm>
        </p:spPr>
      </p:pic>
      <p:pic>
        <p:nvPicPr>
          <p:cNvPr id="31747" name="Picture 3" descr="C:\Users\Огибалова я\Downloads\image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10513" y="-4856163"/>
            <a:ext cx="29622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Огибалова я\Downloads\image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025313" y="-4357688"/>
            <a:ext cx="37036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1413" y="3832225"/>
            <a:ext cx="372268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" y="1335088"/>
            <a:ext cx="5272088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7953375" cy="547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Создана новая организационная </a:t>
            </a:r>
            <a:r>
              <a:rPr lang="ru-RU" sz="2400" dirty="0" err="1" smtClean="0"/>
              <a:t>структура-региональный</a:t>
            </a:r>
            <a:r>
              <a:rPr lang="ru-RU" sz="2400" dirty="0" smtClean="0"/>
              <a:t> сосудистый центр для  оказания экстренной специализированной медицинской помощи населению прикрепленных территорий с </a:t>
            </a:r>
            <a:r>
              <a:rPr lang="ru-RU" sz="2400" dirty="0" err="1" smtClean="0"/>
              <a:t>сердечно-сосудистыми</a:t>
            </a:r>
            <a:r>
              <a:rPr lang="ru-RU" sz="2400" dirty="0" smtClean="0"/>
              <a:t> заболеваниями :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0" y="2349500"/>
            <a:ext cx="4140200" cy="3579813"/>
          </a:xfrm>
        </p:spPr>
        <p:txBody>
          <a:bodyPr rtlCol="0">
            <a:normAutofit fontScale="85000"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По профилю неврология </a:t>
            </a:r>
            <a:r>
              <a:rPr lang="ru-RU" sz="2400" dirty="0" smtClean="0"/>
              <a:t>– Кировский район ,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  Пермский район ( Лобановская ЦРБ), </a:t>
            </a:r>
            <a:r>
              <a:rPr lang="ru-RU" sz="2400" dirty="0" err="1" smtClean="0"/>
              <a:t>Краснокамский</a:t>
            </a:r>
            <a:r>
              <a:rPr lang="ru-RU" sz="2400" dirty="0" smtClean="0"/>
              <a:t> район (</a:t>
            </a:r>
            <a:r>
              <a:rPr lang="ru-RU" sz="2400" dirty="0" err="1" smtClean="0"/>
              <a:t>Краснокамская</a:t>
            </a:r>
            <a:r>
              <a:rPr lang="ru-RU" sz="2400" dirty="0" smtClean="0"/>
              <a:t> ГБ),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По профилю кардиология </a:t>
            </a:r>
            <a:r>
              <a:rPr lang="ru-RU" sz="2400" dirty="0" smtClean="0"/>
              <a:t>– Кировский район.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в перспективе – правобережная часть Дзержинского района, </a:t>
            </a:r>
            <a:r>
              <a:rPr lang="ru-RU" sz="2400" dirty="0" err="1" smtClean="0"/>
              <a:t>Краснокамский</a:t>
            </a:r>
            <a:r>
              <a:rPr lang="ru-RU" sz="2400" dirty="0" smtClean="0"/>
              <a:t> район</a:t>
            </a:r>
            <a:endParaRPr lang="ru-RU" sz="2400" dirty="0"/>
          </a:p>
        </p:txBody>
      </p:sp>
      <p:pic>
        <p:nvPicPr>
          <p:cNvPr id="14339" name="Содержимое 5" descr="маршрутизация.pn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622550"/>
            <a:ext cx="49022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521575" cy="1368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итоги работы РСЦ </a:t>
            </a:r>
            <a:br>
              <a:rPr lang="ru-RU" sz="4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052513"/>
            <a:ext cx="7521575" cy="47529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Количество поступивших пациентов по профилю «неврология»: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325</a:t>
            </a:r>
            <a:r>
              <a:rPr lang="ru-RU" sz="3600" dirty="0" smtClean="0"/>
              <a:t>, из них: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- геморрагический инсульт: </a:t>
            </a:r>
            <a:r>
              <a:rPr lang="ru-RU" sz="3600" dirty="0">
                <a:solidFill>
                  <a:srgbClr val="FF0000"/>
                </a:solidFill>
              </a:rPr>
              <a:t>51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-проведено </a:t>
            </a:r>
            <a:r>
              <a:rPr lang="ru-RU" sz="3600" dirty="0" err="1" smtClean="0"/>
              <a:t>тромболизисов</a:t>
            </a:r>
            <a:r>
              <a:rPr lang="ru-RU" sz="3600" dirty="0" smtClean="0"/>
              <a:t>: </a:t>
            </a:r>
            <a:r>
              <a:rPr lang="ru-RU" sz="3600" dirty="0" smtClean="0">
                <a:solidFill>
                  <a:srgbClr val="FF0000"/>
                </a:solidFill>
              </a:rPr>
              <a:t>1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-дуплексных исследований БЦА: </a:t>
            </a:r>
            <a:r>
              <a:rPr lang="ru-RU" sz="3600" dirty="0">
                <a:solidFill>
                  <a:srgbClr val="FF0000"/>
                </a:solidFill>
              </a:rPr>
              <a:t>825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- </a:t>
            </a:r>
            <a:r>
              <a:rPr lang="ru-RU" sz="3600" dirty="0" smtClean="0"/>
              <a:t>нейрохирургических оперативных </a:t>
            </a:r>
            <a:r>
              <a:rPr lang="ru-RU" sz="3600" dirty="0"/>
              <a:t>вмешательств: </a:t>
            </a:r>
            <a:r>
              <a:rPr lang="ru-RU" sz="3600" dirty="0">
                <a:solidFill>
                  <a:srgbClr val="FF0000"/>
                </a:solidFill>
              </a:rPr>
              <a:t>32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521575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 </a:t>
            </a:r>
            <a:br>
              <a:rPr lang="ru-RU" dirty="0"/>
            </a:br>
            <a:r>
              <a:rPr lang="ru-RU" sz="3600" dirty="0" smtClean="0"/>
              <a:t> итоги работы РСЦ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31800" y="1268413"/>
            <a:ext cx="8712200" cy="4392612"/>
          </a:xfrm>
        </p:spPr>
        <p:txBody>
          <a:bodyPr/>
          <a:lstStyle/>
          <a:p>
            <a:r>
              <a:rPr lang="ru-RU" sz="3600" smtClean="0"/>
              <a:t>Количество поступивших пациентов </a:t>
            </a:r>
          </a:p>
          <a:p>
            <a:r>
              <a:rPr lang="ru-RU" sz="3600" smtClean="0"/>
              <a:t>по профилю «кардиология» (с 01.01.2014): </a:t>
            </a:r>
          </a:p>
          <a:p>
            <a:r>
              <a:rPr lang="ru-RU" sz="4400" smtClean="0">
                <a:solidFill>
                  <a:srgbClr val="FF0000"/>
                </a:solidFill>
              </a:rPr>
              <a:t>289, из них</a:t>
            </a: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>с диагнозом «Острый инфаркт миокарда»: </a:t>
            </a:r>
            <a:r>
              <a:rPr lang="ru-RU" sz="4400" smtClean="0">
                <a:solidFill>
                  <a:schemeClr val="accent2"/>
                </a:solidFill>
              </a:rPr>
              <a:t>31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519987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итоги работы РСЦ</a:t>
            </a:r>
            <a:br>
              <a:rPr lang="ru-RU" dirty="0" smtClean="0"/>
            </a:br>
            <a:r>
              <a:rPr lang="ru-RU" sz="2400" dirty="0" smtClean="0"/>
              <a:t>Количество проведённых исследований в отделении функциональной диагностики РСЦ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750" y="2133600"/>
          <a:ext cx="8313738" cy="381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832"/>
                <a:gridCol w="4156832"/>
              </a:tblGrid>
              <a:tr h="865945">
                <a:tc>
                  <a:txBody>
                    <a:bodyPr/>
                    <a:lstStyle/>
                    <a:p>
                      <a:r>
                        <a:rPr lang="ru-RU" dirty="0" smtClean="0"/>
                        <a:t>ЭХО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260</a:t>
                      </a:r>
                      <a:endParaRPr lang="ru-RU" dirty="0"/>
                    </a:p>
                  </a:txBody>
                  <a:tcPr/>
                </a:tc>
              </a:tr>
              <a:tr h="865945">
                <a:tc>
                  <a:txBody>
                    <a:bodyPr/>
                    <a:lstStyle/>
                    <a:p>
                      <a:r>
                        <a:rPr lang="ru-RU" dirty="0" smtClean="0"/>
                        <a:t>ЭКГ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1198</a:t>
                      </a:r>
                      <a:endParaRPr lang="ru-RU" dirty="0"/>
                    </a:p>
                  </a:txBody>
                  <a:tcPr/>
                </a:tc>
              </a:tr>
              <a:tr h="1218588">
                <a:tc>
                  <a:txBody>
                    <a:bodyPr/>
                    <a:lstStyle/>
                    <a:p>
                      <a:r>
                        <a:rPr lang="ru-RU" dirty="0" smtClean="0"/>
                        <a:t>УЗДГ БЦА и сосудов нижних конечностей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</a:tr>
              <a:tr h="86594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Холтеровское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мониторирование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836613"/>
            <a:ext cx="7521575" cy="549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Итоги работы РЦС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взаимодействие </a:t>
            </a:r>
            <a:r>
              <a:rPr lang="ru-RU" sz="2000" dirty="0"/>
              <a:t>неврологической и нейрохирургической службы  с прикреплёнными ПСО (ЦРБ Лобаново, </a:t>
            </a:r>
            <a:r>
              <a:rPr lang="ru-RU" sz="2000" dirty="0" err="1"/>
              <a:t>Краснокамская</a:t>
            </a:r>
            <a:r>
              <a:rPr lang="ru-RU" sz="2000" dirty="0"/>
              <a:t> городская больница</a:t>
            </a:r>
            <a:r>
              <a:rPr lang="ru-RU" sz="2000" dirty="0" smtClean="0"/>
              <a:t>)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2060575"/>
          <a:ext cx="8280400" cy="4760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250"/>
                <a:gridCol w="1478613"/>
                <a:gridCol w="1950528"/>
                <a:gridCol w="1950528"/>
              </a:tblGrid>
              <a:tr h="11393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Лобановская ЦРБ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Городская больница г. Краснокамск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</a:tr>
              <a:tr h="56311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Консультации больных из ПСО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интернет-связи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</a:tr>
              <a:tr h="8499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Госпитализации больных из ПСО ( геморрагический инсульт)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</a:tr>
              <a:tr h="2890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Оперативное лечение больных, госпитализированных из ПСО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ВМГ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</a:tr>
              <a:tr h="85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САК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</a:tr>
              <a:tr h="2815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Исходы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Умерли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</a:tr>
              <a:tr h="563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Выписаны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81" marR="5188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Региональный сосудистый центр</a:t>
            </a:r>
            <a:br>
              <a:rPr lang="ru-RU" sz="3200" dirty="0" smtClean="0"/>
            </a:br>
            <a:r>
              <a:rPr lang="ru-RU" dirty="0" smtClean="0"/>
              <a:t>Перспективы развития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AutoNum type="arabicPeriod"/>
            </a:pPr>
            <a:r>
              <a:rPr lang="ru-RU" sz="1800" smtClean="0"/>
              <a:t>Доукомплектование  отделений необходимым оборудованием</a:t>
            </a:r>
          </a:p>
          <a:p>
            <a:pPr>
              <a:buFont typeface="Arial" charset="0"/>
              <a:buAutoNum type="arabicPeriod"/>
            </a:pPr>
            <a:r>
              <a:rPr lang="ru-RU" sz="1800" smtClean="0"/>
              <a:t> Доукомплектование и подготовка кадров : врачей кардиологов, анестезиологов-реаниматологов, кардиораниматологов, нейрореаниматологов, реабилитологов, нейрохирургов.</a:t>
            </a:r>
          </a:p>
          <a:p>
            <a:pPr>
              <a:buFont typeface="Arial" charset="0"/>
              <a:buAutoNum type="arabicPeriod"/>
            </a:pPr>
            <a:r>
              <a:rPr lang="ru-RU" sz="1800" smtClean="0"/>
              <a:t>Совершенствование взаимодействия врачей-специалистов со специалистами мультидисциплинарных бригад</a:t>
            </a:r>
          </a:p>
          <a:p>
            <a:pPr>
              <a:buFont typeface="Arial" charset="0"/>
              <a:buAutoNum type="arabicPeriod"/>
            </a:pPr>
            <a:r>
              <a:rPr lang="ru-RU" sz="1800" smtClean="0"/>
              <a:t>Создание системы социальной службы в перделах собственного лечебного учереждения</a:t>
            </a:r>
          </a:p>
          <a:p>
            <a:pPr>
              <a:buFont typeface="Arial" charset="0"/>
              <a:buAutoNum type="arabicPeriod"/>
            </a:pPr>
            <a:r>
              <a:rPr lang="ru-RU" sz="1800" smtClean="0"/>
              <a:t>Разработка учебно-методического материала </a:t>
            </a:r>
          </a:p>
          <a:p>
            <a:pPr>
              <a:buFont typeface="Arial" charset="0"/>
              <a:buAutoNum type="arabicPeriod"/>
            </a:pPr>
            <a:r>
              <a:rPr lang="ru-RU" sz="1800" smtClean="0"/>
              <a:t>Совершенствование и отладка алгоритмов, взаимодействия всех служб по лечению больных ОНМК и ОКС</a:t>
            </a:r>
          </a:p>
          <a:p>
            <a:pPr>
              <a:buFont typeface="Arial" charset="0"/>
              <a:buAutoNum type="arabicPeriod"/>
            </a:pPr>
            <a:r>
              <a:rPr lang="ru-RU" sz="1800" smtClean="0"/>
              <a:t>Расширение перечня прикреплённых территорий обслуживания РЦС</a:t>
            </a:r>
          </a:p>
          <a:p>
            <a:pPr>
              <a:buFont typeface="Arial" charset="0"/>
              <a:buAutoNum type="arabicPeriod"/>
            </a:pPr>
            <a:r>
              <a:rPr lang="ru-RU" sz="1800" smtClean="0"/>
              <a:t>Внедрение высокотехнологической помощи, в том числе интраоперационного нейрофизиологического мониторинга во время нейрохирургических операций, внедрение оперативного лечения аневризм сосудов головного мозга, операций на брахиоцефальных сосудах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Реализация комплекса мероприятий, направленных на совершенствование оказания медицинской помощи больным с сердечно-сосудистыми заболеваниями в РСЦ «МСЧ №11 им. Гринберга»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0725" y="2117725"/>
            <a:ext cx="7632700" cy="10080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Создание нормативно-правовой базы для функционирования регионально-сосудистого центра в МСЧ №11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9300" y="3367088"/>
            <a:ext cx="7632700" cy="10080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Адресная подготовка и переподготовка кадров для работы в региональном сосудистом центре 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9300" y="4670425"/>
            <a:ext cx="7632700" cy="113506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Организация регионального сосудистого центра в соответствии с Порядками оказания медицинской помощи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68313" y="2622550"/>
            <a:ext cx="2524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9" idx="1"/>
          </p:cNvCxnSpPr>
          <p:nvPr/>
        </p:nvCxnSpPr>
        <p:spPr>
          <a:xfrm flipH="1">
            <a:off x="468313" y="5237163"/>
            <a:ext cx="2809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0850" y="2622135"/>
            <a:ext cx="0" cy="2615643"/>
          </a:xfrm>
          <a:prstGeom prst="line">
            <a:avLst/>
          </a:prstGeom>
          <a:ln w="22225"/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8" idx="1"/>
          </p:cNvCxnSpPr>
          <p:nvPr/>
        </p:nvCxnSpPr>
        <p:spPr>
          <a:xfrm>
            <a:off x="468313" y="3871913"/>
            <a:ext cx="2809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27584" y="260648"/>
          <a:ext cx="7704856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827584" y="260648"/>
          <a:ext cx="7704856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260648"/>
          <a:ext cx="7704856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Региональный сосудистый центр МСЧ №11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2325" y="1096963"/>
            <a:ext cx="3200400" cy="54927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/>
              <a:t>До ремонта</a:t>
            </a:r>
            <a:endParaRPr lang="ru-RU" sz="2400" b="1"/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19150" y="2055813"/>
            <a:ext cx="3200400" cy="24003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00588" y="1096963"/>
            <a:ext cx="3200400" cy="54927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/>
              <a:t>После ремонта</a:t>
            </a:r>
            <a:endParaRPr lang="ru-RU" sz="2400" b="1"/>
          </a:p>
        </p:txBody>
      </p:sp>
      <p:pic>
        <p:nvPicPr>
          <p:cNvPr id="19461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00588" y="2055813"/>
            <a:ext cx="3200400" cy="2400300"/>
          </a:xfrm>
        </p:spPr>
      </p:pic>
      <p:pic>
        <p:nvPicPr>
          <p:cNvPr id="19462" name="Picture 2" descr="C:\Users\Огибалова я\Downloads\image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54550" y="-5508625"/>
            <a:ext cx="172878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C:\Users\Огибалова я\Downloads\image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654550" y="-5508625"/>
            <a:ext cx="172878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Структура регионального сосудистого центра ГБУЗ ПК «МСЧ №11 им С.Н. Гринберга»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50657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/>
              <a:t>Приемное отделение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/>
              <a:t>Отделение для лечения пациентов с ОНМК  блоком реанимации и интенсивной терапии на 60 коек 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/>
              <a:t>Отделение кардиологии для лечения больных с ОКС с блоком реанимации и интенсивной терапии на 60 коек 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/>
              <a:t>Отделение </a:t>
            </a:r>
            <a:r>
              <a:rPr lang="ru-RU" sz="2400" dirty="0" err="1" smtClean="0"/>
              <a:t>рентгенхирургических</a:t>
            </a:r>
            <a:r>
              <a:rPr lang="ru-RU" sz="2400" dirty="0" smtClean="0"/>
              <a:t> методов диагностики и лечения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/>
              <a:t>Отделение нейрохирургии на 48 коек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/>
              <a:t>Отделение  рентгенологии с МРТ, КТ, рентгеновскими стационарными и мобильными установками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err="1" smtClean="0"/>
              <a:t>Телемедицинский</a:t>
            </a:r>
            <a:r>
              <a:rPr lang="ru-RU" sz="2400" dirty="0" smtClean="0"/>
              <a:t> центр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/>
              <a:t>Клиническая лаборатория</a:t>
            </a:r>
          </a:p>
          <a:p>
            <a:pPr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 smtClean="0"/>
              <a:t>Операционный блок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Этапная помощь больным сердечно-сосудистыми заболеваниями</a:t>
            </a: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1727200"/>
            <a:ext cx="2808287" cy="4870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Стационарное лечение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84663" y="1422400"/>
            <a:ext cx="1511300" cy="2159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62663" y="836613"/>
            <a:ext cx="2295525" cy="1387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Специализированное отделение для лечения больных с ОНМК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283075" y="2487613"/>
            <a:ext cx="1512888" cy="2159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03713" y="5961063"/>
            <a:ext cx="1511300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284663" y="4689475"/>
            <a:ext cx="1511300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71963" y="3544888"/>
            <a:ext cx="1511300" cy="2159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62663" y="2224088"/>
            <a:ext cx="2295525" cy="8747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Нейрохирургическое отделение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1238" y="3167063"/>
            <a:ext cx="2293937" cy="7556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Кардиологическое отделение для лечение больных с ОКС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1238" y="4183063"/>
            <a:ext cx="2293937" cy="8810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Отделение </a:t>
            </a:r>
            <a:r>
              <a:rPr lang="ru-RU" b="1" dirty="0" err="1">
                <a:solidFill>
                  <a:schemeClr val="tx1"/>
                </a:solidFill>
              </a:rPr>
              <a:t>анастезиологии</a:t>
            </a:r>
            <a:r>
              <a:rPr lang="ru-RU" b="1" dirty="0">
                <a:solidFill>
                  <a:schemeClr val="tx1"/>
                </a:solidFill>
              </a:rPr>
              <a:t> и реанимации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1238" y="5478463"/>
            <a:ext cx="2293937" cy="8826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Отделение </a:t>
            </a:r>
            <a:r>
              <a:rPr lang="ru-RU" b="1" dirty="0" err="1">
                <a:solidFill>
                  <a:schemeClr val="tx1"/>
                </a:solidFill>
              </a:rPr>
              <a:t>рентгенэндоваскулярных</a:t>
            </a:r>
            <a:r>
              <a:rPr lang="ru-RU" b="1" dirty="0">
                <a:solidFill>
                  <a:schemeClr val="tx1"/>
                </a:solidFill>
              </a:rPr>
              <a:t> методов диагностики и лечения ( открытие с 15.04.2014)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528</TotalTime>
  <Words>561</Words>
  <Application>Microsoft Office PowerPoint</Application>
  <PresentationFormat>Экран (4:3)</PresentationFormat>
  <Paragraphs>108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Franklin Gothic Book</vt:lpstr>
      <vt:lpstr>Arial</vt:lpstr>
      <vt:lpstr>Franklin Gothic Medium</vt:lpstr>
      <vt:lpstr>Wingdings</vt:lpstr>
      <vt:lpstr>Calibri</vt:lpstr>
      <vt:lpstr>Times New Roman</vt:lpstr>
      <vt:lpstr>Tunga</vt:lpstr>
      <vt:lpstr>Углы</vt:lpstr>
      <vt:lpstr>Углы</vt:lpstr>
      <vt:lpstr>Углы</vt:lpstr>
      <vt:lpstr>Углы</vt:lpstr>
      <vt:lpstr>Углы</vt:lpstr>
      <vt:lpstr>Слайд 1</vt:lpstr>
      <vt:lpstr>СОЗДАНА НОВАЯ ОРГАНИЗАЦИОННАЯ СТРУКТУРА-РЕГИОНАЛЬНЫЙ СОСУДИСТЫЙ ЦЕНТР ДЛЯ  ОКАЗАНИЯ ЭКСТРЕННОЙ СПЕЦИАЛИЗИРОВАННОЙ МЕДИЦИНСКОЙ ПОМОЩИ НАСЕЛЕНИЮ ПРИКРЕПЛЕННЫХ ТЕРРИТОРИЙ С СЕРДЕЧНО-СОСУДИСТЫМИ ЗАБОЛЕВАНИЯМИ :</vt:lpstr>
      <vt:lpstr>РЕАЛИЗАЦИЯ КОМПЛЕКСА МЕРОПРИЯТИЙ, НАПРАВЛЕННЫХ НА СОВЕРШЕНСТВОВАНИЕ ОКАЗАНИЯ МЕДИЦИНСКОЙ ПОМОЩИ БОЛЬНЫМ С СЕРДЕЧНО-СОСУДИСТЫМИ ЗАБОЛЕВАНИЯМИ В РСЦ «МСЧ №11 ИМ. ГРИНБЕРГА»</vt:lpstr>
      <vt:lpstr>Слайд 4</vt:lpstr>
      <vt:lpstr>Слайд 5</vt:lpstr>
      <vt:lpstr>Слайд 6</vt:lpstr>
      <vt:lpstr>РЕГИОНАЛЬНЫЙ СОСУДИСТЫЙ ЦЕНТР МСЧ №11</vt:lpstr>
      <vt:lpstr>СТРУКТУРА РЕГИОНАЛЬНОГО СОСУДИСТОГО ЦЕНТРА ГБУЗ ПК «МСЧ №11 ИМ С.Н. ГРИНБЕРГА»</vt:lpstr>
      <vt:lpstr>ЭТАПНАЯ ПОМОЩЬ БОЛЬНЫМ СЕРДЕЧНО-СОСУДИСТЫМИ ЗАБОЛЕВАНИЯМИ</vt:lpstr>
      <vt:lpstr>ЭТАПЫ ДВИЖЕНИЯ ПАЦИЕНТОВ С ОКС И ОНМК</vt:lpstr>
      <vt:lpstr>ЭТАПЫ ДВИЖЕНИЯ ПАЦИЕНТОВ С ОКС И ОНМК</vt:lpstr>
      <vt:lpstr>ЭТАПЫ ДВИЖЕНИЯ ПАЦИЕНТОВ С ОКС И ОНМК</vt:lpstr>
      <vt:lpstr>ЭТАПЫ ДВИЖЕНИЯ ПАЦИЕНТОВ С ОКС И ОНМК</vt:lpstr>
      <vt:lpstr>РЕГИОНАЛЬНЫЙ СОСУДИСТЫЙ ЦЕНТР</vt:lpstr>
      <vt:lpstr>РЕГИОНАЛЬНЫЙ СОСУДИСТЫЙ ЦЕНТР- </vt:lpstr>
      <vt:lpstr> РЕГИОНАЛЬНЫЙ СОСУДИСТЫЙ ЦЕНТР  ОТДЕЛЕНИЕ РЕНТГЕНОЛОГИИ</vt:lpstr>
      <vt:lpstr> РЕГИОНАЛЬНЫЙ СОСУДИСТЫЙ ЦЕНТР ОТДЕЛЕНИЕ АНЕСТЕЗИОЛОГИИ И РЕАНИМАЦИИ</vt:lpstr>
      <vt:lpstr>РЕГИОНАЛЬНЫЙ СОСУДИСТЫЙ ЦЕНТР. ТЕЛЕМЕДИЦИНСКИЙ  ПУНКТ.</vt:lpstr>
      <vt:lpstr>РЕГИОНАЛЬНЫЙ СОСУДИСТЫЙ ЦЕНТР РАБОТА МУЛЬТИДИСЦИПЛИНАРНОЙ БРИГАДЫ</vt:lpstr>
      <vt:lpstr>ИТОГИ РАБОТЫ РСЦ    </vt:lpstr>
      <vt:lpstr>   ИТОГИ РАБОТЫ РСЦ  </vt:lpstr>
      <vt:lpstr> ИТОГИ РАБОТЫ РСЦ КОЛИЧЕСТВО ПРОВЕДЁННЫХ ИССЛЕДОВАНИЙ В ОТДЕЛЕНИИ ФУНКЦИОНАЛЬНОЙ ДИАГНОСТИКИ РСЦ</vt:lpstr>
      <vt:lpstr>ИТОГИ РАБОТЫ РЦС ВЗАИМОДЕЙСТВИЕ НЕВРОЛОГИЧЕСКОЙ И НЕЙРОХИРУРГИЧЕСКОЙ СЛУЖБЫ  С ПРИКРЕПЛЁННЫМИ ПСО (ЦРБ ЛОБАНОВО, КРАСНОКАМСКАЯ ГОРОДСКАЯ БОЛЬНИЦА)</vt:lpstr>
      <vt:lpstr>РЕГИОНАЛЬНЫЙ СОСУДИСТЫЙ ЦЕНТР ПЕРСПЕКТИВЫ РАЗВИТИЯ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Огибалова я</dc:creator>
  <cp:lastModifiedBy>PC</cp:lastModifiedBy>
  <cp:revision>53</cp:revision>
  <dcterms:created xsi:type="dcterms:W3CDTF">2014-03-20T14:59:40Z</dcterms:created>
  <dcterms:modified xsi:type="dcterms:W3CDTF">2014-10-29T04:48:22Z</dcterms:modified>
</cp:coreProperties>
</file>