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47D9D4-33B6-419E-AD7C-83EF407284EF}">
          <p14:sldIdLst>
            <p14:sldId id="256"/>
            <p14:sldId id="257"/>
            <p14:sldId id="258"/>
            <p14:sldId id="259"/>
            <p14:sldId id="281"/>
            <p14:sldId id="260"/>
            <p14:sldId id="261"/>
            <p14:sldId id="262"/>
            <p14:sldId id="263"/>
            <p14:sldId id="264"/>
            <p14:sldId id="265"/>
            <p14:sldId id="282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8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4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1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6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1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0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2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4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75FF-F724-4B72-AD0C-9FE77334CEE9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8399-D665-45C3-AC95-3E7CAA098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7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061" y="396814"/>
            <a:ext cx="11286226" cy="2256317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Ишемическая болезнь сердца, острый коронарный синдром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8332" y="3050457"/>
            <a:ext cx="8660921" cy="6421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диагностики и лечения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3162" y="5719313"/>
            <a:ext cx="574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рентген-хирург Пермского края: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 Кирилл Владимирович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kardiocenter.ru/assets/images/7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6337"/>
            <a:ext cx="3669631" cy="36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2913"/>
            <a:ext cx="10515600" cy="619376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приступам 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стенокардии:</a:t>
            </a:r>
          </a:p>
          <a:p>
            <a:pPr>
              <a:defRPr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нагрузка;</a:t>
            </a:r>
          </a:p>
          <a:p>
            <a:pPr>
              <a:defRPr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психоэмоциональные </a:t>
            </a: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напряжения;</a:t>
            </a:r>
          </a:p>
          <a:p>
            <a:pPr>
              <a:defRPr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холода;</a:t>
            </a:r>
          </a:p>
          <a:p>
            <a:pPr>
              <a:defRPr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количества еды;</a:t>
            </a:r>
          </a:p>
          <a:p>
            <a:pPr>
              <a:defRPr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  <a:defRPr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Облегчают боль:</a:t>
            </a:r>
          </a:p>
          <a:p>
            <a:pPr>
              <a:defRPr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нагрузки;</a:t>
            </a:r>
          </a:p>
          <a:p>
            <a:pPr>
              <a:defRPr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нитроглицерина</a:t>
            </a: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lavnoevgizni.ru/wp-content/uploads/2012/09/artery-cp-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3" y="3794035"/>
            <a:ext cx="6530197" cy="30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45" y="347872"/>
            <a:ext cx="6718540" cy="132556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 МИОКАРДА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845" y="1609964"/>
            <a:ext cx="11540706" cy="264285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некроз участка сердечной мышцы, который вызван ишемией, возникшей вследствие коронарного кровотока не соответствующего потребностям миокарда. </a:t>
            </a:r>
            <a:endParaRPr lang="ru-RU" alt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 миокарда чаще всего провоцируется «закрытием» одной из артерий питающей сердце атеросклеротической бляшкой или тромбом.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04" y="707418"/>
            <a:ext cx="5236918" cy="54259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62" y="384374"/>
            <a:ext cx="5968042" cy="5656113"/>
          </a:xfrm>
        </p:spPr>
        <p:txBody>
          <a:bodyPr>
            <a:noAutofit/>
          </a:bodyPr>
          <a:lstStyle/>
          <a:p>
            <a:pPr marL="0" indent="0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ВАЖНО помнить, что некроз и гибель клеток сердца вызванные инфарктом миокарда – состояние необратимое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3367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коронарный синдром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любая группа клинических признаков или симптомов, позволяющих подозревать острый инфаркт миокарда (ОИМ) или нестабильную стенокардию (НС).</a:t>
            </a:r>
            <a:r>
              <a:rPr lang="ru-RU" altLang="ru-RU" sz="3600" dirty="0" smtClean="0">
                <a:solidFill>
                  <a:schemeClr val="bg1"/>
                </a:solidFill>
              </a:rPr>
              <a:t> </a:t>
            </a:r>
            <a:r>
              <a:rPr lang="ru-RU" alt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</a:t>
            </a: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неблагоприятное состояние  с высоким риском смерти, требующее оказания неотложной высокотехнологической помощи.</a:t>
            </a:r>
            <a:endParaRPr lang="ru-RU" altLang="ru-RU" sz="3600" dirty="0">
              <a:solidFill>
                <a:schemeClr val="bg1"/>
              </a:solidFill>
              <a:latin typeface="Rockwell Extra Bold" pitchFamily="18" charset="0"/>
            </a:endParaRPr>
          </a:p>
          <a:p>
            <a:pPr marL="0" indent="0">
              <a:buNone/>
            </a:pPr>
            <a:endParaRPr lang="ru-RU" altLang="ru-RU" dirty="0" smtClean="0">
              <a:latin typeface="Rockwell Extra Bold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4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2"/>
          <p:cNvGrpSpPr>
            <a:grpSpLocks noChangeAspect="1"/>
          </p:cNvGrpSpPr>
          <p:nvPr/>
        </p:nvGrpSpPr>
        <p:grpSpPr bwMode="auto">
          <a:xfrm>
            <a:off x="1483740" y="2613025"/>
            <a:ext cx="1023938" cy="971550"/>
            <a:chOff x="1728" y="1016"/>
            <a:chExt cx="2284" cy="2168"/>
          </a:xfrm>
        </p:grpSpPr>
        <p:sp>
          <p:nvSpPr>
            <p:cNvPr id="109" name="Freeform 3"/>
            <p:cNvSpPr>
              <a:spLocks noChangeAspect="1"/>
            </p:cNvSpPr>
            <p:nvPr/>
          </p:nvSpPr>
          <p:spPr bwMode="auto">
            <a:xfrm>
              <a:off x="1732" y="1016"/>
              <a:ext cx="2056" cy="2168"/>
            </a:xfrm>
            <a:custGeom>
              <a:avLst/>
              <a:gdLst>
                <a:gd name="T0" fmla="*/ 1608 w 2056"/>
                <a:gd name="T1" fmla="*/ 2072 h 2168"/>
                <a:gd name="T2" fmla="*/ 1616 w 2056"/>
                <a:gd name="T3" fmla="*/ 1952 h 2168"/>
                <a:gd name="T4" fmla="*/ 1632 w 2056"/>
                <a:gd name="T5" fmla="*/ 1848 h 2168"/>
                <a:gd name="T6" fmla="*/ 1648 w 2056"/>
                <a:gd name="T7" fmla="*/ 1664 h 2168"/>
                <a:gd name="T8" fmla="*/ 1664 w 2056"/>
                <a:gd name="T9" fmla="*/ 1568 h 2168"/>
                <a:gd name="T10" fmla="*/ 1680 w 2056"/>
                <a:gd name="T11" fmla="*/ 1512 h 2168"/>
                <a:gd name="T12" fmla="*/ 2048 w 2056"/>
                <a:gd name="T13" fmla="*/ 1384 h 2168"/>
                <a:gd name="T14" fmla="*/ 2032 w 2056"/>
                <a:gd name="T15" fmla="*/ 1296 h 2168"/>
                <a:gd name="T16" fmla="*/ 2016 w 2056"/>
                <a:gd name="T17" fmla="*/ 1200 h 2168"/>
                <a:gd name="T18" fmla="*/ 1992 w 2056"/>
                <a:gd name="T19" fmla="*/ 1120 h 2168"/>
                <a:gd name="T20" fmla="*/ 2000 w 2056"/>
                <a:gd name="T21" fmla="*/ 1040 h 2168"/>
                <a:gd name="T22" fmla="*/ 2016 w 2056"/>
                <a:gd name="T23" fmla="*/ 960 h 2168"/>
                <a:gd name="T24" fmla="*/ 2032 w 2056"/>
                <a:gd name="T25" fmla="*/ 856 h 2168"/>
                <a:gd name="T26" fmla="*/ 2024 w 2056"/>
                <a:gd name="T27" fmla="*/ 704 h 2168"/>
                <a:gd name="T28" fmla="*/ 2000 w 2056"/>
                <a:gd name="T29" fmla="*/ 600 h 2168"/>
                <a:gd name="T30" fmla="*/ 1952 w 2056"/>
                <a:gd name="T31" fmla="*/ 480 h 2168"/>
                <a:gd name="T32" fmla="*/ 1928 w 2056"/>
                <a:gd name="T33" fmla="*/ 424 h 2168"/>
                <a:gd name="T34" fmla="*/ 1888 w 2056"/>
                <a:gd name="T35" fmla="*/ 376 h 2168"/>
                <a:gd name="T36" fmla="*/ 1840 w 2056"/>
                <a:gd name="T37" fmla="*/ 328 h 2168"/>
                <a:gd name="T38" fmla="*/ 1784 w 2056"/>
                <a:gd name="T39" fmla="*/ 304 h 2168"/>
                <a:gd name="T40" fmla="*/ 1664 w 2056"/>
                <a:gd name="T41" fmla="*/ 280 h 2168"/>
                <a:gd name="T42" fmla="*/ 1552 w 2056"/>
                <a:gd name="T43" fmla="*/ 248 h 2168"/>
                <a:gd name="T44" fmla="*/ 1448 w 2056"/>
                <a:gd name="T45" fmla="*/ 216 h 2168"/>
                <a:gd name="T46" fmla="*/ 1344 w 2056"/>
                <a:gd name="T47" fmla="*/ 160 h 2168"/>
                <a:gd name="T48" fmla="*/ 1288 w 2056"/>
                <a:gd name="T49" fmla="*/ 96 h 2168"/>
                <a:gd name="T50" fmla="*/ 1256 w 2056"/>
                <a:gd name="T51" fmla="*/ 40 h 2168"/>
                <a:gd name="T52" fmla="*/ 1232 w 2056"/>
                <a:gd name="T53" fmla="*/ 8 h 2168"/>
                <a:gd name="T54" fmla="*/ 1048 w 2056"/>
                <a:gd name="T55" fmla="*/ 0 h 2168"/>
                <a:gd name="T56" fmla="*/ 816 w 2056"/>
                <a:gd name="T57" fmla="*/ 8 h 2168"/>
                <a:gd name="T58" fmla="*/ 784 w 2056"/>
                <a:gd name="T59" fmla="*/ 48 h 2168"/>
                <a:gd name="T60" fmla="*/ 768 w 2056"/>
                <a:gd name="T61" fmla="*/ 88 h 2168"/>
                <a:gd name="T62" fmla="*/ 712 w 2056"/>
                <a:gd name="T63" fmla="*/ 176 h 2168"/>
                <a:gd name="T64" fmla="*/ 616 w 2056"/>
                <a:gd name="T65" fmla="*/ 224 h 2168"/>
                <a:gd name="T66" fmla="*/ 504 w 2056"/>
                <a:gd name="T67" fmla="*/ 256 h 2168"/>
                <a:gd name="T68" fmla="*/ 392 w 2056"/>
                <a:gd name="T69" fmla="*/ 280 h 2168"/>
                <a:gd name="T70" fmla="*/ 296 w 2056"/>
                <a:gd name="T71" fmla="*/ 288 h 2168"/>
                <a:gd name="T72" fmla="*/ 240 w 2056"/>
                <a:gd name="T73" fmla="*/ 320 h 2168"/>
                <a:gd name="T74" fmla="*/ 200 w 2056"/>
                <a:gd name="T75" fmla="*/ 368 h 2168"/>
                <a:gd name="T76" fmla="*/ 152 w 2056"/>
                <a:gd name="T77" fmla="*/ 400 h 2168"/>
                <a:gd name="T78" fmla="*/ 104 w 2056"/>
                <a:gd name="T79" fmla="*/ 464 h 2168"/>
                <a:gd name="T80" fmla="*/ 48 w 2056"/>
                <a:gd name="T81" fmla="*/ 600 h 2168"/>
                <a:gd name="T82" fmla="*/ 24 w 2056"/>
                <a:gd name="T83" fmla="*/ 752 h 2168"/>
                <a:gd name="T84" fmla="*/ 24 w 2056"/>
                <a:gd name="T85" fmla="*/ 832 h 2168"/>
                <a:gd name="T86" fmla="*/ 32 w 2056"/>
                <a:gd name="T87" fmla="*/ 904 h 2168"/>
                <a:gd name="T88" fmla="*/ 48 w 2056"/>
                <a:gd name="T89" fmla="*/ 984 h 2168"/>
                <a:gd name="T90" fmla="*/ 48 w 2056"/>
                <a:gd name="T91" fmla="*/ 1056 h 2168"/>
                <a:gd name="T92" fmla="*/ 24 w 2056"/>
                <a:gd name="T93" fmla="*/ 1160 h 2168"/>
                <a:gd name="T94" fmla="*/ 8 w 2056"/>
                <a:gd name="T95" fmla="*/ 1288 h 2168"/>
                <a:gd name="T96" fmla="*/ 8 w 2056"/>
                <a:gd name="T97" fmla="*/ 1400 h 2168"/>
                <a:gd name="T98" fmla="*/ 392 w 2056"/>
                <a:gd name="T99" fmla="*/ 1456 h 2168"/>
                <a:gd name="T100" fmla="*/ 392 w 2056"/>
                <a:gd name="T101" fmla="*/ 1536 h 2168"/>
                <a:gd name="T102" fmla="*/ 400 w 2056"/>
                <a:gd name="T103" fmla="*/ 1688 h 2168"/>
                <a:gd name="T104" fmla="*/ 424 w 2056"/>
                <a:gd name="T105" fmla="*/ 1848 h 2168"/>
                <a:gd name="T106" fmla="*/ 432 w 2056"/>
                <a:gd name="T107" fmla="*/ 1976 h 2168"/>
                <a:gd name="T108" fmla="*/ 440 w 2056"/>
                <a:gd name="T109" fmla="*/ 2136 h 21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56"/>
                <a:gd name="T166" fmla="*/ 0 h 2168"/>
                <a:gd name="T167" fmla="*/ 2056 w 2056"/>
                <a:gd name="T168" fmla="*/ 2168 h 216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56" h="2168">
                  <a:moveTo>
                    <a:pt x="1592" y="2168"/>
                  </a:moveTo>
                  <a:lnTo>
                    <a:pt x="1592" y="2152"/>
                  </a:lnTo>
                  <a:lnTo>
                    <a:pt x="1600" y="2136"/>
                  </a:lnTo>
                  <a:lnTo>
                    <a:pt x="1600" y="2120"/>
                  </a:lnTo>
                  <a:lnTo>
                    <a:pt x="1600" y="2104"/>
                  </a:lnTo>
                  <a:lnTo>
                    <a:pt x="1608" y="2088"/>
                  </a:lnTo>
                  <a:lnTo>
                    <a:pt x="1608" y="2072"/>
                  </a:lnTo>
                  <a:lnTo>
                    <a:pt x="1608" y="2056"/>
                  </a:lnTo>
                  <a:lnTo>
                    <a:pt x="1608" y="2040"/>
                  </a:lnTo>
                  <a:lnTo>
                    <a:pt x="1608" y="2024"/>
                  </a:lnTo>
                  <a:lnTo>
                    <a:pt x="1616" y="2008"/>
                  </a:lnTo>
                  <a:lnTo>
                    <a:pt x="1616" y="1984"/>
                  </a:lnTo>
                  <a:lnTo>
                    <a:pt x="1616" y="1968"/>
                  </a:lnTo>
                  <a:lnTo>
                    <a:pt x="1616" y="1952"/>
                  </a:lnTo>
                  <a:lnTo>
                    <a:pt x="1624" y="1936"/>
                  </a:lnTo>
                  <a:lnTo>
                    <a:pt x="1624" y="1920"/>
                  </a:lnTo>
                  <a:lnTo>
                    <a:pt x="1624" y="1904"/>
                  </a:lnTo>
                  <a:lnTo>
                    <a:pt x="1624" y="1896"/>
                  </a:lnTo>
                  <a:lnTo>
                    <a:pt x="1632" y="1880"/>
                  </a:lnTo>
                  <a:lnTo>
                    <a:pt x="1632" y="1864"/>
                  </a:lnTo>
                  <a:lnTo>
                    <a:pt x="1632" y="1848"/>
                  </a:lnTo>
                  <a:lnTo>
                    <a:pt x="1632" y="1824"/>
                  </a:lnTo>
                  <a:lnTo>
                    <a:pt x="1632" y="1800"/>
                  </a:lnTo>
                  <a:lnTo>
                    <a:pt x="1640" y="1776"/>
                  </a:lnTo>
                  <a:lnTo>
                    <a:pt x="1640" y="1744"/>
                  </a:lnTo>
                  <a:lnTo>
                    <a:pt x="1640" y="1712"/>
                  </a:lnTo>
                  <a:lnTo>
                    <a:pt x="1640" y="1688"/>
                  </a:lnTo>
                  <a:lnTo>
                    <a:pt x="1648" y="1664"/>
                  </a:lnTo>
                  <a:lnTo>
                    <a:pt x="1648" y="1648"/>
                  </a:lnTo>
                  <a:lnTo>
                    <a:pt x="1648" y="1624"/>
                  </a:lnTo>
                  <a:lnTo>
                    <a:pt x="1648" y="1608"/>
                  </a:lnTo>
                  <a:lnTo>
                    <a:pt x="1656" y="1600"/>
                  </a:lnTo>
                  <a:lnTo>
                    <a:pt x="1656" y="1592"/>
                  </a:lnTo>
                  <a:lnTo>
                    <a:pt x="1656" y="1576"/>
                  </a:lnTo>
                  <a:lnTo>
                    <a:pt x="1664" y="1568"/>
                  </a:lnTo>
                  <a:lnTo>
                    <a:pt x="1664" y="1560"/>
                  </a:lnTo>
                  <a:lnTo>
                    <a:pt x="1672" y="1552"/>
                  </a:lnTo>
                  <a:lnTo>
                    <a:pt x="1672" y="1544"/>
                  </a:lnTo>
                  <a:lnTo>
                    <a:pt x="1672" y="1536"/>
                  </a:lnTo>
                  <a:lnTo>
                    <a:pt x="1680" y="1528"/>
                  </a:lnTo>
                  <a:lnTo>
                    <a:pt x="1680" y="1520"/>
                  </a:lnTo>
                  <a:lnTo>
                    <a:pt x="1680" y="1512"/>
                  </a:lnTo>
                  <a:lnTo>
                    <a:pt x="1688" y="1512"/>
                  </a:lnTo>
                  <a:lnTo>
                    <a:pt x="1696" y="1512"/>
                  </a:lnTo>
                  <a:lnTo>
                    <a:pt x="2056" y="1440"/>
                  </a:lnTo>
                  <a:lnTo>
                    <a:pt x="2048" y="1424"/>
                  </a:lnTo>
                  <a:lnTo>
                    <a:pt x="2048" y="1408"/>
                  </a:lnTo>
                  <a:lnTo>
                    <a:pt x="2048" y="1400"/>
                  </a:lnTo>
                  <a:lnTo>
                    <a:pt x="2048" y="1384"/>
                  </a:lnTo>
                  <a:lnTo>
                    <a:pt x="2040" y="1368"/>
                  </a:lnTo>
                  <a:lnTo>
                    <a:pt x="2040" y="1360"/>
                  </a:lnTo>
                  <a:lnTo>
                    <a:pt x="2040" y="1344"/>
                  </a:lnTo>
                  <a:lnTo>
                    <a:pt x="2040" y="1336"/>
                  </a:lnTo>
                  <a:lnTo>
                    <a:pt x="2032" y="1320"/>
                  </a:lnTo>
                  <a:lnTo>
                    <a:pt x="2032" y="1312"/>
                  </a:lnTo>
                  <a:lnTo>
                    <a:pt x="2032" y="1296"/>
                  </a:lnTo>
                  <a:lnTo>
                    <a:pt x="2032" y="1288"/>
                  </a:lnTo>
                  <a:lnTo>
                    <a:pt x="2032" y="1272"/>
                  </a:lnTo>
                  <a:lnTo>
                    <a:pt x="2024" y="1256"/>
                  </a:lnTo>
                  <a:lnTo>
                    <a:pt x="2024" y="1240"/>
                  </a:lnTo>
                  <a:lnTo>
                    <a:pt x="2024" y="1224"/>
                  </a:lnTo>
                  <a:lnTo>
                    <a:pt x="2024" y="1216"/>
                  </a:lnTo>
                  <a:lnTo>
                    <a:pt x="2016" y="1200"/>
                  </a:lnTo>
                  <a:lnTo>
                    <a:pt x="2016" y="1192"/>
                  </a:lnTo>
                  <a:lnTo>
                    <a:pt x="2016" y="1176"/>
                  </a:lnTo>
                  <a:lnTo>
                    <a:pt x="2008" y="1168"/>
                  </a:lnTo>
                  <a:lnTo>
                    <a:pt x="2008" y="1160"/>
                  </a:lnTo>
                  <a:lnTo>
                    <a:pt x="2000" y="1144"/>
                  </a:lnTo>
                  <a:lnTo>
                    <a:pt x="2000" y="1128"/>
                  </a:lnTo>
                  <a:lnTo>
                    <a:pt x="1992" y="1120"/>
                  </a:lnTo>
                  <a:lnTo>
                    <a:pt x="1992" y="1112"/>
                  </a:lnTo>
                  <a:lnTo>
                    <a:pt x="1984" y="1096"/>
                  </a:lnTo>
                  <a:lnTo>
                    <a:pt x="1984" y="1088"/>
                  </a:lnTo>
                  <a:lnTo>
                    <a:pt x="1984" y="1080"/>
                  </a:lnTo>
                  <a:lnTo>
                    <a:pt x="1992" y="1064"/>
                  </a:lnTo>
                  <a:lnTo>
                    <a:pt x="1992" y="1056"/>
                  </a:lnTo>
                  <a:lnTo>
                    <a:pt x="2000" y="1040"/>
                  </a:lnTo>
                  <a:lnTo>
                    <a:pt x="2000" y="1032"/>
                  </a:lnTo>
                  <a:lnTo>
                    <a:pt x="2000" y="1024"/>
                  </a:lnTo>
                  <a:lnTo>
                    <a:pt x="2008" y="1008"/>
                  </a:lnTo>
                  <a:lnTo>
                    <a:pt x="2008" y="1000"/>
                  </a:lnTo>
                  <a:lnTo>
                    <a:pt x="2008" y="984"/>
                  </a:lnTo>
                  <a:lnTo>
                    <a:pt x="2016" y="976"/>
                  </a:lnTo>
                  <a:lnTo>
                    <a:pt x="2016" y="960"/>
                  </a:lnTo>
                  <a:lnTo>
                    <a:pt x="2024" y="944"/>
                  </a:lnTo>
                  <a:lnTo>
                    <a:pt x="2024" y="928"/>
                  </a:lnTo>
                  <a:lnTo>
                    <a:pt x="2024" y="912"/>
                  </a:lnTo>
                  <a:lnTo>
                    <a:pt x="2024" y="896"/>
                  </a:lnTo>
                  <a:lnTo>
                    <a:pt x="2024" y="880"/>
                  </a:lnTo>
                  <a:lnTo>
                    <a:pt x="2032" y="872"/>
                  </a:lnTo>
                  <a:lnTo>
                    <a:pt x="2032" y="856"/>
                  </a:lnTo>
                  <a:lnTo>
                    <a:pt x="2032" y="840"/>
                  </a:lnTo>
                  <a:lnTo>
                    <a:pt x="2032" y="832"/>
                  </a:lnTo>
                  <a:lnTo>
                    <a:pt x="2024" y="784"/>
                  </a:lnTo>
                  <a:lnTo>
                    <a:pt x="2024" y="760"/>
                  </a:lnTo>
                  <a:lnTo>
                    <a:pt x="2024" y="744"/>
                  </a:lnTo>
                  <a:lnTo>
                    <a:pt x="2024" y="728"/>
                  </a:lnTo>
                  <a:lnTo>
                    <a:pt x="2024" y="704"/>
                  </a:lnTo>
                  <a:lnTo>
                    <a:pt x="2024" y="688"/>
                  </a:lnTo>
                  <a:lnTo>
                    <a:pt x="2016" y="680"/>
                  </a:lnTo>
                  <a:lnTo>
                    <a:pt x="2016" y="664"/>
                  </a:lnTo>
                  <a:lnTo>
                    <a:pt x="2016" y="648"/>
                  </a:lnTo>
                  <a:lnTo>
                    <a:pt x="2008" y="632"/>
                  </a:lnTo>
                  <a:lnTo>
                    <a:pt x="2000" y="616"/>
                  </a:lnTo>
                  <a:lnTo>
                    <a:pt x="2000" y="600"/>
                  </a:lnTo>
                  <a:lnTo>
                    <a:pt x="1992" y="584"/>
                  </a:lnTo>
                  <a:lnTo>
                    <a:pt x="1984" y="560"/>
                  </a:lnTo>
                  <a:lnTo>
                    <a:pt x="1976" y="544"/>
                  </a:lnTo>
                  <a:lnTo>
                    <a:pt x="1968" y="528"/>
                  </a:lnTo>
                  <a:lnTo>
                    <a:pt x="1960" y="496"/>
                  </a:lnTo>
                  <a:lnTo>
                    <a:pt x="1952" y="488"/>
                  </a:lnTo>
                  <a:lnTo>
                    <a:pt x="1952" y="480"/>
                  </a:lnTo>
                  <a:lnTo>
                    <a:pt x="1952" y="472"/>
                  </a:lnTo>
                  <a:lnTo>
                    <a:pt x="1944" y="464"/>
                  </a:lnTo>
                  <a:lnTo>
                    <a:pt x="1944" y="456"/>
                  </a:lnTo>
                  <a:lnTo>
                    <a:pt x="1936" y="448"/>
                  </a:lnTo>
                  <a:lnTo>
                    <a:pt x="1936" y="440"/>
                  </a:lnTo>
                  <a:lnTo>
                    <a:pt x="1928" y="432"/>
                  </a:lnTo>
                  <a:lnTo>
                    <a:pt x="1928" y="424"/>
                  </a:lnTo>
                  <a:lnTo>
                    <a:pt x="1920" y="416"/>
                  </a:lnTo>
                  <a:lnTo>
                    <a:pt x="1920" y="408"/>
                  </a:lnTo>
                  <a:lnTo>
                    <a:pt x="1912" y="400"/>
                  </a:lnTo>
                  <a:lnTo>
                    <a:pt x="1904" y="392"/>
                  </a:lnTo>
                  <a:lnTo>
                    <a:pt x="1904" y="384"/>
                  </a:lnTo>
                  <a:lnTo>
                    <a:pt x="1896" y="384"/>
                  </a:lnTo>
                  <a:lnTo>
                    <a:pt x="1888" y="376"/>
                  </a:lnTo>
                  <a:lnTo>
                    <a:pt x="1880" y="368"/>
                  </a:lnTo>
                  <a:lnTo>
                    <a:pt x="1872" y="360"/>
                  </a:lnTo>
                  <a:lnTo>
                    <a:pt x="1864" y="352"/>
                  </a:lnTo>
                  <a:lnTo>
                    <a:pt x="1856" y="344"/>
                  </a:lnTo>
                  <a:lnTo>
                    <a:pt x="1848" y="344"/>
                  </a:lnTo>
                  <a:lnTo>
                    <a:pt x="1848" y="336"/>
                  </a:lnTo>
                  <a:lnTo>
                    <a:pt x="1840" y="328"/>
                  </a:lnTo>
                  <a:lnTo>
                    <a:pt x="1832" y="320"/>
                  </a:lnTo>
                  <a:lnTo>
                    <a:pt x="1824" y="320"/>
                  </a:lnTo>
                  <a:lnTo>
                    <a:pt x="1816" y="312"/>
                  </a:lnTo>
                  <a:lnTo>
                    <a:pt x="1808" y="312"/>
                  </a:lnTo>
                  <a:lnTo>
                    <a:pt x="1808" y="304"/>
                  </a:lnTo>
                  <a:lnTo>
                    <a:pt x="1800" y="304"/>
                  </a:lnTo>
                  <a:lnTo>
                    <a:pt x="1784" y="304"/>
                  </a:lnTo>
                  <a:lnTo>
                    <a:pt x="1768" y="296"/>
                  </a:lnTo>
                  <a:lnTo>
                    <a:pt x="1744" y="296"/>
                  </a:lnTo>
                  <a:lnTo>
                    <a:pt x="1728" y="288"/>
                  </a:lnTo>
                  <a:lnTo>
                    <a:pt x="1712" y="288"/>
                  </a:lnTo>
                  <a:lnTo>
                    <a:pt x="1696" y="288"/>
                  </a:lnTo>
                  <a:lnTo>
                    <a:pt x="1680" y="280"/>
                  </a:lnTo>
                  <a:lnTo>
                    <a:pt x="1664" y="280"/>
                  </a:lnTo>
                  <a:lnTo>
                    <a:pt x="1648" y="272"/>
                  </a:lnTo>
                  <a:lnTo>
                    <a:pt x="1632" y="272"/>
                  </a:lnTo>
                  <a:lnTo>
                    <a:pt x="1616" y="272"/>
                  </a:lnTo>
                  <a:lnTo>
                    <a:pt x="1600" y="264"/>
                  </a:lnTo>
                  <a:lnTo>
                    <a:pt x="1584" y="264"/>
                  </a:lnTo>
                  <a:lnTo>
                    <a:pt x="1568" y="256"/>
                  </a:lnTo>
                  <a:lnTo>
                    <a:pt x="1552" y="248"/>
                  </a:lnTo>
                  <a:lnTo>
                    <a:pt x="1544" y="248"/>
                  </a:lnTo>
                  <a:lnTo>
                    <a:pt x="1528" y="240"/>
                  </a:lnTo>
                  <a:lnTo>
                    <a:pt x="1512" y="232"/>
                  </a:lnTo>
                  <a:lnTo>
                    <a:pt x="1496" y="224"/>
                  </a:lnTo>
                  <a:lnTo>
                    <a:pt x="1480" y="224"/>
                  </a:lnTo>
                  <a:lnTo>
                    <a:pt x="1464" y="216"/>
                  </a:lnTo>
                  <a:lnTo>
                    <a:pt x="1448" y="216"/>
                  </a:lnTo>
                  <a:lnTo>
                    <a:pt x="1432" y="208"/>
                  </a:lnTo>
                  <a:lnTo>
                    <a:pt x="1416" y="200"/>
                  </a:lnTo>
                  <a:lnTo>
                    <a:pt x="1400" y="192"/>
                  </a:lnTo>
                  <a:lnTo>
                    <a:pt x="1384" y="184"/>
                  </a:lnTo>
                  <a:lnTo>
                    <a:pt x="1368" y="176"/>
                  </a:lnTo>
                  <a:lnTo>
                    <a:pt x="1360" y="168"/>
                  </a:lnTo>
                  <a:lnTo>
                    <a:pt x="1344" y="160"/>
                  </a:lnTo>
                  <a:lnTo>
                    <a:pt x="1336" y="144"/>
                  </a:lnTo>
                  <a:lnTo>
                    <a:pt x="1320" y="136"/>
                  </a:lnTo>
                  <a:lnTo>
                    <a:pt x="1312" y="128"/>
                  </a:lnTo>
                  <a:lnTo>
                    <a:pt x="1304" y="120"/>
                  </a:lnTo>
                  <a:lnTo>
                    <a:pt x="1296" y="112"/>
                  </a:lnTo>
                  <a:lnTo>
                    <a:pt x="1296" y="104"/>
                  </a:lnTo>
                  <a:lnTo>
                    <a:pt x="1288" y="96"/>
                  </a:lnTo>
                  <a:lnTo>
                    <a:pt x="1280" y="88"/>
                  </a:lnTo>
                  <a:lnTo>
                    <a:pt x="1280" y="80"/>
                  </a:lnTo>
                  <a:lnTo>
                    <a:pt x="1272" y="72"/>
                  </a:lnTo>
                  <a:lnTo>
                    <a:pt x="1272" y="64"/>
                  </a:lnTo>
                  <a:lnTo>
                    <a:pt x="1264" y="56"/>
                  </a:lnTo>
                  <a:lnTo>
                    <a:pt x="1264" y="48"/>
                  </a:lnTo>
                  <a:lnTo>
                    <a:pt x="1256" y="40"/>
                  </a:lnTo>
                  <a:lnTo>
                    <a:pt x="1256" y="32"/>
                  </a:lnTo>
                  <a:lnTo>
                    <a:pt x="1256" y="24"/>
                  </a:lnTo>
                  <a:lnTo>
                    <a:pt x="1248" y="24"/>
                  </a:lnTo>
                  <a:lnTo>
                    <a:pt x="1248" y="16"/>
                  </a:lnTo>
                  <a:lnTo>
                    <a:pt x="1248" y="8"/>
                  </a:lnTo>
                  <a:lnTo>
                    <a:pt x="1240" y="8"/>
                  </a:lnTo>
                  <a:lnTo>
                    <a:pt x="1232" y="8"/>
                  </a:lnTo>
                  <a:lnTo>
                    <a:pt x="1216" y="8"/>
                  </a:lnTo>
                  <a:lnTo>
                    <a:pt x="1192" y="0"/>
                  </a:lnTo>
                  <a:lnTo>
                    <a:pt x="1168" y="0"/>
                  </a:lnTo>
                  <a:lnTo>
                    <a:pt x="1144" y="0"/>
                  </a:lnTo>
                  <a:lnTo>
                    <a:pt x="1112" y="0"/>
                  </a:lnTo>
                  <a:lnTo>
                    <a:pt x="1080" y="0"/>
                  </a:lnTo>
                  <a:lnTo>
                    <a:pt x="1048" y="0"/>
                  </a:lnTo>
                  <a:lnTo>
                    <a:pt x="1016" y="0"/>
                  </a:lnTo>
                  <a:lnTo>
                    <a:pt x="984" y="0"/>
                  </a:lnTo>
                  <a:lnTo>
                    <a:pt x="944" y="0"/>
                  </a:lnTo>
                  <a:lnTo>
                    <a:pt x="912" y="0"/>
                  </a:lnTo>
                  <a:lnTo>
                    <a:pt x="880" y="0"/>
                  </a:lnTo>
                  <a:lnTo>
                    <a:pt x="848" y="8"/>
                  </a:lnTo>
                  <a:lnTo>
                    <a:pt x="816" y="8"/>
                  </a:lnTo>
                  <a:lnTo>
                    <a:pt x="808" y="16"/>
                  </a:lnTo>
                  <a:lnTo>
                    <a:pt x="800" y="16"/>
                  </a:lnTo>
                  <a:lnTo>
                    <a:pt x="800" y="24"/>
                  </a:lnTo>
                  <a:lnTo>
                    <a:pt x="792" y="24"/>
                  </a:lnTo>
                  <a:lnTo>
                    <a:pt x="792" y="32"/>
                  </a:lnTo>
                  <a:lnTo>
                    <a:pt x="784" y="40"/>
                  </a:lnTo>
                  <a:lnTo>
                    <a:pt x="784" y="48"/>
                  </a:lnTo>
                  <a:lnTo>
                    <a:pt x="784" y="56"/>
                  </a:lnTo>
                  <a:lnTo>
                    <a:pt x="784" y="64"/>
                  </a:lnTo>
                  <a:lnTo>
                    <a:pt x="776" y="64"/>
                  </a:lnTo>
                  <a:lnTo>
                    <a:pt x="776" y="72"/>
                  </a:lnTo>
                  <a:lnTo>
                    <a:pt x="776" y="80"/>
                  </a:lnTo>
                  <a:lnTo>
                    <a:pt x="776" y="88"/>
                  </a:lnTo>
                  <a:lnTo>
                    <a:pt x="768" y="88"/>
                  </a:lnTo>
                  <a:lnTo>
                    <a:pt x="768" y="104"/>
                  </a:lnTo>
                  <a:lnTo>
                    <a:pt x="760" y="120"/>
                  </a:lnTo>
                  <a:lnTo>
                    <a:pt x="752" y="136"/>
                  </a:lnTo>
                  <a:lnTo>
                    <a:pt x="736" y="144"/>
                  </a:lnTo>
                  <a:lnTo>
                    <a:pt x="728" y="160"/>
                  </a:lnTo>
                  <a:lnTo>
                    <a:pt x="720" y="168"/>
                  </a:lnTo>
                  <a:lnTo>
                    <a:pt x="712" y="176"/>
                  </a:lnTo>
                  <a:lnTo>
                    <a:pt x="696" y="184"/>
                  </a:lnTo>
                  <a:lnTo>
                    <a:pt x="688" y="192"/>
                  </a:lnTo>
                  <a:lnTo>
                    <a:pt x="672" y="200"/>
                  </a:lnTo>
                  <a:lnTo>
                    <a:pt x="656" y="208"/>
                  </a:lnTo>
                  <a:lnTo>
                    <a:pt x="648" y="216"/>
                  </a:lnTo>
                  <a:lnTo>
                    <a:pt x="632" y="216"/>
                  </a:lnTo>
                  <a:lnTo>
                    <a:pt x="616" y="224"/>
                  </a:lnTo>
                  <a:lnTo>
                    <a:pt x="600" y="232"/>
                  </a:lnTo>
                  <a:lnTo>
                    <a:pt x="584" y="232"/>
                  </a:lnTo>
                  <a:lnTo>
                    <a:pt x="568" y="240"/>
                  </a:lnTo>
                  <a:lnTo>
                    <a:pt x="552" y="248"/>
                  </a:lnTo>
                  <a:lnTo>
                    <a:pt x="536" y="248"/>
                  </a:lnTo>
                  <a:lnTo>
                    <a:pt x="520" y="256"/>
                  </a:lnTo>
                  <a:lnTo>
                    <a:pt x="504" y="256"/>
                  </a:lnTo>
                  <a:lnTo>
                    <a:pt x="488" y="264"/>
                  </a:lnTo>
                  <a:lnTo>
                    <a:pt x="472" y="264"/>
                  </a:lnTo>
                  <a:lnTo>
                    <a:pt x="456" y="272"/>
                  </a:lnTo>
                  <a:lnTo>
                    <a:pt x="440" y="272"/>
                  </a:lnTo>
                  <a:lnTo>
                    <a:pt x="424" y="272"/>
                  </a:lnTo>
                  <a:lnTo>
                    <a:pt x="408" y="272"/>
                  </a:lnTo>
                  <a:lnTo>
                    <a:pt x="392" y="280"/>
                  </a:lnTo>
                  <a:lnTo>
                    <a:pt x="376" y="280"/>
                  </a:lnTo>
                  <a:lnTo>
                    <a:pt x="360" y="280"/>
                  </a:lnTo>
                  <a:lnTo>
                    <a:pt x="344" y="280"/>
                  </a:lnTo>
                  <a:lnTo>
                    <a:pt x="328" y="280"/>
                  </a:lnTo>
                  <a:lnTo>
                    <a:pt x="312" y="288"/>
                  </a:lnTo>
                  <a:lnTo>
                    <a:pt x="304" y="288"/>
                  </a:lnTo>
                  <a:lnTo>
                    <a:pt x="296" y="288"/>
                  </a:lnTo>
                  <a:lnTo>
                    <a:pt x="288" y="288"/>
                  </a:lnTo>
                  <a:lnTo>
                    <a:pt x="280" y="296"/>
                  </a:lnTo>
                  <a:lnTo>
                    <a:pt x="272" y="296"/>
                  </a:lnTo>
                  <a:lnTo>
                    <a:pt x="264" y="304"/>
                  </a:lnTo>
                  <a:lnTo>
                    <a:pt x="256" y="312"/>
                  </a:lnTo>
                  <a:lnTo>
                    <a:pt x="248" y="312"/>
                  </a:lnTo>
                  <a:lnTo>
                    <a:pt x="240" y="320"/>
                  </a:lnTo>
                  <a:lnTo>
                    <a:pt x="232" y="328"/>
                  </a:lnTo>
                  <a:lnTo>
                    <a:pt x="232" y="336"/>
                  </a:lnTo>
                  <a:lnTo>
                    <a:pt x="224" y="344"/>
                  </a:lnTo>
                  <a:lnTo>
                    <a:pt x="216" y="344"/>
                  </a:lnTo>
                  <a:lnTo>
                    <a:pt x="208" y="352"/>
                  </a:lnTo>
                  <a:lnTo>
                    <a:pt x="200" y="360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84" y="376"/>
                  </a:lnTo>
                  <a:lnTo>
                    <a:pt x="176" y="384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60" y="400"/>
                  </a:lnTo>
                  <a:lnTo>
                    <a:pt x="152" y="400"/>
                  </a:lnTo>
                  <a:lnTo>
                    <a:pt x="144" y="408"/>
                  </a:lnTo>
                  <a:lnTo>
                    <a:pt x="144" y="416"/>
                  </a:lnTo>
                  <a:lnTo>
                    <a:pt x="136" y="416"/>
                  </a:lnTo>
                  <a:lnTo>
                    <a:pt x="136" y="424"/>
                  </a:lnTo>
                  <a:lnTo>
                    <a:pt x="128" y="432"/>
                  </a:lnTo>
                  <a:lnTo>
                    <a:pt x="120" y="440"/>
                  </a:lnTo>
                  <a:lnTo>
                    <a:pt x="104" y="464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0" y="528"/>
                  </a:lnTo>
                  <a:lnTo>
                    <a:pt x="72" y="544"/>
                  </a:lnTo>
                  <a:lnTo>
                    <a:pt x="64" y="568"/>
                  </a:lnTo>
                  <a:lnTo>
                    <a:pt x="56" y="584"/>
                  </a:lnTo>
                  <a:lnTo>
                    <a:pt x="48" y="600"/>
                  </a:lnTo>
                  <a:lnTo>
                    <a:pt x="40" y="624"/>
                  </a:lnTo>
                  <a:lnTo>
                    <a:pt x="40" y="648"/>
                  </a:lnTo>
                  <a:lnTo>
                    <a:pt x="32" y="664"/>
                  </a:lnTo>
                  <a:lnTo>
                    <a:pt x="32" y="680"/>
                  </a:lnTo>
                  <a:lnTo>
                    <a:pt x="32" y="704"/>
                  </a:lnTo>
                  <a:lnTo>
                    <a:pt x="24" y="728"/>
                  </a:lnTo>
                  <a:lnTo>
                    <a:pt x="24" y="752"/>
                  </a:lnTo>
                  <a:lnTo>
                    <a:pt x="24" y="768"/>
                  </a:lnTo>
                  <a:lnTo>
                    <a:pt x="24" y="792"/>
                  </a:lnTo>
                  <a:lnTo>
                    <a:pt x="24" y="800"/>
                  </a:lnTo>
                  <a:lnTo>
                    <a:pt x="24" y="808"/>
                  </a:lnTo>
                  <a:lnTo>
                    <a:pt x="24" y="816"/>
                  </a:lnTo>
                  <a:lnTo>
                    <a:pt x="24" y="824"/>
                  </a:lnTo>
                  <a:lnTo>
                    <a:pt x="24" y="832"/>
                  </a:lnTo>
                  <a:lnTo>
                    <a:pt x="24" y="848"/>
                  </a:lnTo>
                  <a:lnTo>
                    <a:pt x="32" y="856"/>
                  </a:lnTo>
                  <a:lnTo>
                    <a:pt x="32" y="864"/>
                  </a:lnTo>
                  <a:lnTo>
                    <a:pt x="32" y="872"/>
                  </a:lnTo>
                  <a:lnTo>
                    <a:pt x="32" y="888"/>
                  </a:lnTo>
                  <a:lnTo>
                    <a:pt x="32" y="896"/>
                  </a:lnTo>
                  <a:lnTo>
                    <a:pt x="32" y="904"/>
                  </a:lnTo>
                  <a:lnTo>
                    <a:pt x="40" y="912"/>
                  </a:lnTo>
                  <a:lnTo>
                    <a:pt x="40" y="920"/>
                  </a:lnTo>
                  <a:lnTo>
                    <a:pt x="40" y="928"/>
                  </a:lnTo>
                  <a:lnTo>
                    <a:pt x="40" y="936"/>
                  </a:lnTo>
                  <a:lnTo>
                    <a:pt x="48" y="952"/>
                  </a:lnTo>
                  <a:lnTo>
                    <a:pt x="48" y="968"/>
                  </a:lnTo>
                  <a:lnTo>
                    <a:pt x="48" y="984"/>
                  </a:lnTo>
                  <a:lnTo>
                    <a:pt x="48" y="992"/>
                  </a:lnTo>
                  <a:lnTo>
                    <a:pt x="48" y="1008"/>
                  </a:lnTo>
                  <a:lnTo>
                    <a:pt x="48" y="1016"/>
                  </a:lnTo>
                  <a:lnTo>
                    <a:pt x="48" y="1024"/>
                  </a:lnTo>
                  <a:lnTo>
                    <a:pt x="48" y="1032"/>
                  </a:lnTo>
                  <a:lnTo>
                    <a:pt x="48" y="1048"/>
                  </a:lnTo>
                  <a:lnTo>
                    <a:pt x="48" y="1056"/>
                  </a:lnTo>
                  <a:lnTo>
                    <a:pt x="48" y="1064"/>
                  </a:lnTo>
                  <a:lnTo>
                    <a:pt x="40" y="1080"/>
                  </a:lnTo>
                  <a:lnTo>
                    <a:pt x="40" y="1088"/>
                  </a:lnTo>
                  <a:lnTo>
                    <a:pt x="32" y="1104"/>
                  </a:lnTo>
                  <a:lnTo>
                    <a:pt x="32" y="1120"/>
                  </a:lnTo>
                  <a:lnTo>
                    <a:pt x="24" y="1144"/>
                  </a:lnTo>
                  <a:lnTo>
                    <a:pt x="24" y="1160"/>
                  </a:lnTo>
                  <a:lnTo>
                    <a:pt x="24" y="1176"/>
                  </a:lnTo>
                  <a:lnTo>
                    <a:pt x="16" y="1200"/>
                  </a:lnTo>
                  <a:lnTo>
                    <a:pt x="16" y="1216"/>
                  </a:lnTo>
                  <a:lnTo>
                    <a:pt x="8" y="1232"/>
                  </a:lnTo>
                  <a:lnTo>
                    <a:pt x="8" y="1256"/>
                  </a:lnTo>
                  <a:lnTo>
                    <a:pt x="8" y="1272"/>
                  </a:lnTo>
                  <a:lnTo>
                    <a:pt x="8" y="1288"/>
                  </a:lnTo>
                  <a:lnTo>
                    <a:pt x="8" y="1304"/>
                  </a:lnTo>
                  <a:lnTo>
                    <a:pt x="8" y="1320"/>
                  </a:lnTo>
                  <a:lnTo>
                    <a:pt x="0" y="1336"/>
                  </a:lnTo>
                  <a:lnTo>
                    <a:pt x="0" y="1352"/>
                  </a:lnTo>
                  <a:lnTo>
                    <a:pt x="0" y="1368"/>
                  </a:lnTo>
                  <a:lnTo>
                    <a:pt x="0" y="1384"/>
                  </a:lnTo>
                  <a:lnTo>
                    <a:pt x="8" y="1400"/>
                  </a:lnTo>
                  <a:lnTo>
                    <a:pt x="8" y="1408"/>
                  </a:lnTo>
                  <a:lnTo>
                    <a:pt x="384" y="1496"/>
                  </a:lnTo>
                  <a:lnTo>
                    <a:pt x="384" y="1488"/>
                  </a:lnTo>
                  <a:lnTo>
                    <a:pt x="384" y="1480"/>
                  </a:lnTo>
                  <a:lnTo>
                    <a:pt x="384" y="1472"/>
                  </a:lnTo>
                  <a:lnTo>
                    <a:pt x="392" y="1464"/>
                  </a:lnTo>
                  <a:lnTo>
                    <a:pt x="392" y="1456"/>
                  </a:lnTo>
                  <a:lnTo>
                    <a:pt x="392" y="1448"/>
                  </a:lnTo>
                  <a:lnTo>
                    <a:pt x="392" y="1456"/>
                  </a:lnTo>
                  <a:lnTo>
                    <a:pt x="392" y="1464"/>
                  </a:lnTo>
                  <a:lnTo>
                    <a:pt x="384" y="1480"/>
                  </a:lnTo>
                  <a:lnTo>
                    <a:pt x="384" y="1496"/>
                  </a:lnTo>
                  <a:lnTo>
                    <a:pt x="384" y="1512"/>
                  </a:lnTo>
                  <a:lnTo>
                    <a:pt x="392" y="1536"/>
                  </a:lnTo>
                  <a:lnTo>
                    <a:pt x="392" y="1560"/>
                  </a:lnTo>
                  <a:lnTo>
                    <a:pt x="392" y="1584"/>
                  </a:lnTo>
                  <a:lnTo>
                    <a:pt x="392" y="1600"/>
                  </a:lnTo>
                  <a:lnTo>
                    <a:pt x="400" y="1624"/>
                  </a:lnTo>
                  <a:lnTo>
                    <a:pt x="400" y="1648"/>
                  </a:lnTo>
                  <a:lnTo>
                    <a:pt x="400" y="1664"/>
                  </a:lnTo>
                  <a:lnTo>
                    <a:pt x="400" y="1688"/>
                  </a:lnTo>
                  <a:lnTo>
                    <a:pt x="408" y="1712"/>
                  </a:lnTo>
                  <a:lnTo>
                    <a:pt x="408" y="1728"/>
                  </a:lnTo>
                  <a:lnTo>
                    <a:pt x="408" y="1760"/>
                  </a:lnTo>
                  <a:lnTo>
                    <a:pt x="416" y="1784"/>
                  </a:lnTo>
                  <a:lnTo>
                    <a:pt x="416" y="1800"/>
                  </a:lnTo>
                  <a:lnTo>
                    <a:pt x="416" y="1824"/>
                  </a:lnTo>
                  <a:lnTo>
                    <a:pt x="424" y="1848"/>
                  </a:lnTo>
                  <a:lnTo>
                    <a:pt x="424" y="1856"/>
                  </a:lnTo>
                  <a:lnTo>
                    <a:pt x="424" y="1872"/>
                  </a:lnTo>
                  <a:lnTo>
                    <a:pt x="424" y="1888"/>
                  </a:lnTo>
                  <a:lnTo>
                    <a:pt x="424" y="1912"/>
                  </a:lnTo>
                  <a:lnTo>
                    <a:pt x="424" y="1928"/>
                  </a:lnTo>
                  <a:lnTo>
                    <a:pt x="424" y="1952"/>
                  </a:lnTo>
                  <a:lnTo>
                    <a:pt x="432" y="1976"/>
                  </a:lnTo>
                  <a:lnTo>
                    <a:pt x="432" y="2000"/>
                  </a:lnTo>
                  <a:lnTo>
                    <a:pt x="432" y="2024"/>
                  </a:lnTo>
                  <a:lnTo>
                    <a:pt x="432" y="2048"/>
                  </a:lnTo>
                  <a:lnTo>
                    <a:pt x="432" y="2072"/>
                  </a:lnTo>
                  <a:lnTo>
                    <a:pt x="432" y="2096"/>
                  </a:lnTo>
                  <a:lnTo>
                    <a:pt x="440" y="2112"/>
                  </a:lnTo>
                  <a:lnTo>
                    <a:pt x="440" y="2136"/>
                  </a:lnTo>
                  <a:lnTo>
                    <a:pt x="440" y="2152"/>
                  </a:lnTo>
                  <a:lnTo>
                    <a:pt x="440" y="2168"/>
                  </a:lnTo>
                  <a:lnTo>
                    <a:pt x="1592" y="216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"/>
            <p:cNvSpPr>
              <a:spLocks noChangeAspect="1"/>
            </p:cNvSpPr>
            <p:nvPr/>
          </p:nvSpPr>
          <p:spPr bwMode="auto">
            <a:xfrm>
              <a:off x="3388" y="2040"/>
              <a:ext cx="24" cy="464"/>
            </a:xfrm>
            <a:custGeom>
              <a:avLst/>
              <a:gdLst>
                <a:gd name="T0" fmla="*/ 16 w 24"/>
                <a:gd name="T1" fmla="*/ 0 h 464"/>
                <a:gd name="T2" fmla="*/ 16 w 24"/>
                <a:gd name="T3" fmla="*/ 8 h 464"/>
                <a:gd name="T4" fmla="*/ 16 w 24"/>
                <a:gd name="T5" fmla="*/ 16 h 464"/>
                <a:gd name="T6" fmla="*/ 8 w 24"/>
                <a:gd name="T7" fmla="*/ 24 h 464"/>
                <a:gd name="T8" fmla="*/ 8 w 24"/>
                <a:gd name="T9" fmla="*/ 32 h 464"/>
                <a:gd name="T10" fmla="*/ 8 w 24"/>
                <a:gd name="T11" fmla="*/ 40 h 464"/>
                <a:gd name="T12" fmla="*/ 8 w 24"/>
                <a:gd name="T13" fmla="*/ 56 h 464"/>
                <a:gd name="T14" fmla="*/ 8 w 24"/>
                <a:gd name="T15" fmla="*/ 72 h 464"/>
                <a:gd name="T16" fmla="*/ 8 w 24"/>
                <a:gd name="T17" fmla="*/ 88 h 464"/>
                <a:gd name="T18" fmla="*/ 0 w 24"/>
                <a:gd name="T19" fmla="*/ 112 h 464"/>
                <a:gd name="T20" fmla="*/ 0 w 24"/>
                <a:gd name="T21" fmla="*/ 136 h 464"/>
                <a:gd name="T22" fmla="*/ 0 w 24"/>
                <a:gd name="T23" fmla="*/ 152 h 464"/>
                <a:gd name="T24" fmla="*/ 0 w 24"/>
                <a:gd name="T25" fmla="*/ 168 h 464"/>
                <a:gd name="T26" fmla="*/ 0 w 24"/>
                <a:gd name="T27" fmla="*/ 184 h 464"/>
                <a:gd name="T28" fmla="*/ 0 w 24"/>
                <a:gd name="T29" fmla="*/ 208 h 464"/>
                <a:gd name="T30" fmla="*/ 0 w 24"/>
                <a:gd name="T31" fmla="*/ 224 h 464"/>
                <a:gd name="T32" fmla="*/ 8 w 24"/>
                <a:gd name="T33" fmla="*/ 240 h 464"/>
                <a:gd name="T34" fmla="*/ 8 w 24"/>
                <a:gd name="T35" fmla="*/ 256 h 464"/>
                <a:gd name="T36" fmla="*/ 8 w 24"/>
                <a:gd name="T37" fmla="*/ 272 h 464"/>
                <a:gd name="T38" fmla="*/ 8 w 24"/>
                <a:gd name="T39" fmla="*/ 296 h 464"/>
                <a:gd name="T40" fmla="*/ 8 w 24"/>
                <a:gd name="T41" fmla="*/ 312 h 464"/>
                <a:gd name="T42" fmla="*/ 8 w 24"/>
                <a:gd name="T43" fmla="*/ 328 h 464"/>
                <a:gd name="T44" fmla="*/ 8 w 24"/>
                <a:gd name="T45" fmla="*/ 336 h 464"/>
                <a:gd name="T46" fmla="*/ 8 w 24"/>
                <a:gd name="T47" fmla="*/ 344 h 464"/>
                <a:gd name="T48" fmla="*/ 8 w 24"/>
                <a:gd name="T49" fmla="*/ 352 h 464"/>
                <a:gd name="T50" fmla="*/ 16 w 24"/>
                <a:gd name="T51" fmla="*/ 360 h 464"/>
                <a:gd name="T52" fmla="*/ 16 w 24"/>
                <a:gd name="T53" fmla="*/ 376 h 464"/>
                <a:gd name="T54" fmla="*/ 16 w 24"/>
                <a:gd name="T55" fmla="*/ 384 h 464"/>
                <a:gd name="T56" fmla="*/ 16 w 24"/>
                <a:gd name="T57" fmla="*/ 392 h 464"/>
                <a:gd name="T58" fmla="*/ 16 w 24"/>
                <a:gd name="T59" fmla="*/ 400 h 464"/>
                <a:gd name="T60" fmla="*/ 16 w 24"/>
                <a:gd name="T61" fmla="*/ 408 h 464"/>
                <a:gd name="T62" fmla="*/ 16 w 24"/>
                <a:gd name="T63" fmla="*/ 416 h 464"/>
                <a:gd name="T64" fmla="*/ 24 w 24"/>
                <a:gd name="T65" fmla="*/ 424 h 464"/>
                <a:gd name="T66" fmla="*/ 24 w 24"/>
                <a:gd name="T67" fmla="*/ 432 h 464"/>
                <a:gd name="T68" fmla="*/ 24 w 24"/>
                <a:gd name="T69" fmla="*/ 448 h 464"/>
                <a:gd name="T70" fmla="*/ 24 w 24"/>
                <a:gd name="T71" fmla="*/ 456 h 464"/>
                <a:gd name="T72" fmla="*/ 24 w 24"/>
                <a:gd name="T73" fmla="*/ 464 h 4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"/>
                <a:gd name="T112" fmla="*/ 0 h 464"/>
                <a:gd name="T113" fmla="*/ 24 w 24"/>
                <a:gd name="T114" fmla="*/ 464 h 4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" h="464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84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8" y="240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8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16" y="408"/>
                  </a:lnTo>
                  <a:lnTo>
                    <a:pt x="16" y="416"/>
                  </a:lnTo>
                  <a:lnTo>
                    <a:pt x="24" y="424"/>
                  </a:lnTo>
                  <a:lnTo>
                    <a:pt x="24" y="432"/>
                  </a:lnTo>
                  <a:lnTo>
                    <a:pt x="24" y="448"/>
                  </a:lnTo>
                  <a:lnTo>
                    <a:pt x="24" y="456"/>
                  </a:lnTo>
                  <a:lnTo>
                    <a:pt x="24" y="46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5"/>
            <p:cNvSpPr>
              <a:spLocks noChangeAspect="1"/>
            </p:cNvSpPr>
            <p:nvPr/>
          </p:nvSpPr>
          <p:spPr bwMode="auto">
            <a:xfrm>
              <a:off x="3396" y="2008"/>
              <a:ext cx="104" cy="24"/>
            </a:xfrm>
            <a:custGeom>
              <a:avLst/>
              <a:gdLst>
                <a:gd name="T0" fmla="*/ 104 w 104"/>
                <a:gd name="T1" fmla="*/ 0 h 24"/>
                <a:gd name="T2" fmla="*/ 96 w 104"/>
                <a:gd name="T3" fmla="*/ 0 h 24"/>
                <a:gd name="T4" fmla="*/ 88 w 104"/>
                <a:gd name="T5" fmla="*/ 0 h 24"/>
                <a:gd name="T6" fmla="*/ 80 w 104"/>
                <a:gd name="T7" fmla="*/ 0 h 24"/>
                <a:gd name="T8" fmla="*/ 72 w 104"/>
                <a:gd name="T9" fmla="*/ 0 h 24"/>
                <a:gd name="T10" fmla="*/ 64 w 104"/>
                <a:gd name="T11" fmla="*/ 0 h 24"/>
                <a:gd name="T12" fmla="*/ 56 w 104"/>
                <a:gd name="T13" fmla="*/ 0 h 24"/>
                <a:gd name="T14" fmla="*/ 48 w 104"/>
                <a:gd name="T15" fmla="*/ 0 h 24"/>
                <a:gd name="T16" fmla="*/ 40 w 104"/>
                <a:gd name="T17" fmla="*/ 8 h 24"/>
                <a:gd name="T18" fmla="*/ 32 w 104"/>
                <a:gd name="T19" fmla="*/ 8 h 24"/>
                <a:gd name="T20" fmla="*/ 24 w 104"/>
                <a:gd name="T21" fmla="*/ 16 h 24"/>
                <a:gd name="T22" fmla="*/ 16 w 104"/>
                <a:gd name="T23" fmla="*/ 16 h 24"/>
                <a:gd name="T24" fmla="*/ 16 w 104"/>
                <a:gd name="T25" fmla="*/ 24 h 24"/>
                <a:gd name="T26" fmla="*/ 8 w 104"/>
                <a:gd name="T27" fmla="*/ 24 h 24"/>
                <a:gd name="T28" fmla="*/ 0 w 104"/>
                <a:gd name="T29" fmla="*/ 24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24"/>
                <a:gd name="T47" fmla="*/ 104 w 104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24">
                  <a:moveTo>
                    <a:pt x="104" y="0"/>
                  </a:moveTo>
                  <a:lnTo>
                    <a:pt x="96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6"/>
            <p:cNvSpPr>
              <a:spLocks noChangeAspect="1"/>
            </p:cNvSpPr>
            <p:nvPr/>
          </p:nvSpPr>
          <p:spPr bwMode="auto">
            <a:xfrm>
              <a:off x="3684" y="2072"/>
              <a:ext cx="48" cy="104"/>
            </a:xfrm>
            <a:custGeom>
              <a:avLst/>
              <a:gdLst>
                <a:gd name="T0" fmla="*/ 48 w 48"/>
                <a:gd name="T1" fmla="*/ 0 h 104"/>
                <a:gd name="T2" fmla="*/ 40 w 48"/>
                <a:gd name="T3" fmla="*/ 0 h 104"/>
                <a:gd name="T4" fmla="*/ 40 w 48"/>
                <a:gd name="T5" fmla="*/ 8 h 104"/>
                <a:gd name="T6" fmla="*/ 32 w 48"/>
                <a:gd name="T7" fmla="*/ 16 h 104"/>
                <a:gd name="T8" fmla="*/ 32 w 48"/>
                <a:gd name="T9" fmla="*/ 24 h 104"/>
                <a:gd name="T10" fmla="*/ 24 w 48"/>
                <a:gd name="T11" fmla="*/ 32 h 104"/>
                <a:gd name="T12" fmla="*/ 24 w 48"/>
                <a:gd name="T13" fmla="*/ 40 h 104"/>
                <a:gd name="T14" fmla="*/ 16 w 48"/>
                <a:gd name="T15" fmla="*/ 48 h 104"/>
                <a:gd name="T16" fmla="*/ 16 w 48"/>
                <a:gd name="T17" fmla="*/ 56 h 104"/>
                <a:gd name="T18" fmla="*/ 8 w 48"/>
                <a:gd name="T19" fmla="*/ 64 h 104"/>
                <a:gd name="T20" fmla="*/ 8 w 48"/>
                <a:gd name="T21" fmla="*/ 72 h 104"/>
                <a:gd name="T22" fmla="*/ 8 w 48"/>
                <a:gd name="T23" fmla="*/ 88 h 104"/>
                <a:gd name="T24" fmla="*/ 0 w 48"/>
                <a:gd name="T25" fmla="*/ 96 h 104"/>
                <a:gd name="T26" fmla="*/ 0 w 48"/>
                <a:gd name="T27" fmla="*/ 104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104"/>
                <a:gd name="T44" fmla="*/ 48 w 48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104">
                  <a:moveTo>
                    <a:pt x="48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0" y="10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7"/>
            <p:cNvSpPr>
              <a:spLocks noChangeAspect="1"/>
            </p:cNvSpPr>
            <p:nvPr/>
          </p:nvSpPr>
          <p:spPr bwMode="auto">
            <a:xfrm>
              <a:off x="2928" y="2064"/>
              <a:ext cx="608" cy="272"/>
            </a:xfrm>
            <a:custGeom>
              <a:avLst/>
              <a:gdLst>
                <a:gd name="T0" fmla="*/ 608 w 608"/>
                <a:gd name="T1" fmla="*/ 0 h 272"/>
                <a:gd name="T2" fmla="*/ 600 w 608"/>
                <a:gd name="T3" fmla="*/ 0 h 272"/>
                <a:gd name="T4" fmla="*/ 592 w 608"/>
                <a:gd name="T5" fmla="*/ 0 h 272"/>
                <a:gd name="T6" fmla="*/ 584 w 608"/>
                <a:gd name="T7" fmla="*/ 0 h 272"/>
                <a:gd name="T8" fmla="*/ 576 w 608"/>
                <a:gd name="T9" fmla="*/ 0 h 272"/>
                <a:gd name="T10" fmla="*/ 568 w 608"/>
                <a:gd name="T11" fmla="*/ 0 h 272"/>
                <a:gd name="T12" fmla="*/ 560 w 608"/>
                <a:gd name="T13" fmla="*/ 0 h 272"/>
                <a:gd name="T14" fmla="*/ 552 w 608"/>
                <a:gd name="T15" fmla="*/ 0 h 272"/>
                <a:gd name="T16" fmla="*/ 544 w 608"/>
                <a:gd name="T17" fmla="*/ 0 h 272"/>
                <a:gd name="T18" fmla="*/ 544 w 608"/>
                <a:gd name="T19" fmla="*/ 8 h 272"/>
                <a:gd name="T20" fmla="*/ 536 w 608"/>
                <a:gd name="T21" fmla="*/ 8 h 272"/>
                <a:gd name="T22" fmla="*/ 528 w 608"/>
                <a:gd name="T23" fmla="*/ 16 h 272"/>
                <a:gd name="T24" fmla="*/ 520 w 608"/>
                <a:gd name="T25" fmla="*/ 16 h 272"/>
                <a:gd name="T26" fmla="*/ 512 w 608"/>
                <a:gd name="T27" fmla="*/ 24 h 272"/>
                <a:gd name="T28" fmla="*/ 504 w 608"/>
                <a:gd name="T29" fmla="*/ 24 h 272"/>
                <a:gd name="T30" fmla="*/ 504 w 608"/>
                <a:gd name="T31" fmla="*/ 32 h 272"/>
                <a:gd name="T32" fmla="*/ 496 w 608"/>
                <a:gd name="T33" fmla="*/ 32 h 272"/>
                <a:gd name="T34" fmla="*/ 496 w 608"/>
                <a:gd name="T35" fmla="*/ 40 h 272"/>
                <a:gd name="T36" fmla="*/ 488 w 608"/>
                <a:gd name="T37" fmla="*/ 40 h 272"/>
                <a:gd name="T38" fmla="*/ 488 w 608"/>
                <a:gd name="T39" fmla="*/ 48 h 272"/>
                <a:gd name="T40" fmla="*/ 480 w 608"/>
                <a:gd name="T41" fmla="*/ 56 h 272"/>
                <a:gd name="T42" fmla="*/ 472 w 608"/>
                <a:gd name="T43" fmla="*/ 64 h 272"/>
                <a:gd name="T44" fmla="*/ 472 w 608"/>
                <a:gd name="T45" fmla="*/ 72 h 272"/>
                <a:gd name="T46" fmla="*/ 464 w 608"/>
                <a:gd name="T47" fmla="*/ 72 h 272"/>
                <a:gd name="T48" fmla="*/ 464 w 608"/>
                <a:gd name="T49" fmla="*/ 80 h 272"/>
                <a:gd name="T50" fmla="*/ 464 w 608"/>
                <a:gd name="T51" fmla="*/ 88 h 272"/>
                <a:gd name="T52" fmla="*/ 456 w 608"/>
                <a:gd name="T53" fmla="*/ 88 h 272"/>
                <a:gd name="T54" fmla="*/ 456 w 608"/>
                <a:gd name="T55" fmla="*/ 96 h 272"/>
                <a:gd name="T56" fmla="*/ 432 w 608"/>
                <a:gd name="T57" fmla="*/ 120 h 272"/>
                <a:gd name="T58" fmla="*/ 416 w 608"/>
                <a:gd name="T59" fmla="*/ 152 h 272"/>
                <a:gd name="T60" fmla="*/ 384 w 608"/>
                <a:gd name="T61" fmla="*/ 176 h 272"/>
                <a:gd name="T62" fmla="*/ 360 w 608"/>
                <a:gd name="T63" fmla="*/ 200 h 272"/>
                <a:gd name="T64" fmla="*/ 336 w 608"/>
                <a:gd name="T65" fmla="*/ 216 h 272"/>
                <a:gd name="T66" fmla="*/ 304 w 608"/>
                <a:gd name="T67" fmla="*/ 232 h 272"/>
                <a:gd name="T68" fmla="*/ 272 w 608"/>
                <a:gd name="T69" fmla="*/ 240 h 272"/>
                <a:gd name="T70" fmla="*/ 248 w 608"/>
                <a:gd name="T71" fmla="*/ 256 h 272"/>
                <a:gd name="T72" fmla="*/ 216 w 608"/>
                <a:gd name="T73" fmla="*/ 264 h 272"/>
                <a:gd name="T74" fmla="*/ 184 w 608"/>
                <a:gd name="T75" fmla="*/ 264 h 272"/>
                <a:gd name="T76" fmla="*/ 152 w 608"/>
                <a:gd name="T77" fmla="*/ 272 h 272"/>
                <a:gd name="T78" fmla="*/ 120 w 608"/>
                <a:gd name="T79" fmla="*/ 272 h 272"/>
                <a:gd name="T80" fmla="*/ 88 w 608"/>
                <a:gd name="T81" fmla="*/ 272 h 272"/>
                <a:gd name="T82" fmla="*/ 56 w 608"/>
                <a:gd name="T83" fmla="*/ 264 h 272"/>
                <a:gd name="T84" fmla="*/ 24 w 608"/>
                <a:gd name="T85" fmla="*/ 256 h 272"/>
                <a:gd name="T86" fmla="*/ 0 w 608"/>
                <a:gd name="T87" fmla="*/ 256 h 2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8"/>
                <a:gd name="T133" fmla="*/ 0 h 272"/>
                <a:gd name="T134" fmla="*/ 608 w 608"/>
                <a:gd name="T135" fmla="*/ 272 h 2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8" h="272">
                  <a:moveTo>
                    <a:pt x="608" y="0"/>
                  </a:moveTo>
                  <a:lnTo>
                    <a:pt x="600" y="0"/>
                  </a:lnTo>
                  <a:lnTo>
                    <a:pt x="592" y="0"/>
                  </a:lnTo>
                  <a:lnTo>
                    <a:pt x="584" y="0"/>
                  </a:lnTo>
                  <a:lnTo>
                    <a:pt x="576" y="0"/>
                  </a:lnTo>
                  <a:lnTo>
                    <a:pt x="568" y="0"/>
                  </a:lnTo>
                  <a:lnTo>
                    <a:pt x="560" y="0"/>
                  </a:lnTo>
                  <a:lnTo>
                    <a:pt x="552" y="0"/>
                  </a:lnTo>
                  <a:lnTo>
                    <a:pt x="544" y="0"/>
                  </a:lnTo>
                  <a:lnTo>
                    <a:pt x="544" y="8"/>
                  </a:lnTo>
                  <a:lnTo>
                    <a:pt x="536" y="8"/>
                  </a:lnTo>
                  <a:lnTo>
                    <a:pt x="528" y="16"/>
                  </a:lnTo>
                  <a:lnTo>
                    <a:pt x="520" y="16"/>
                  </a:lnTo>
                  <a:lnTo>
                    <a:pt x="512" y="24"/>
                  </a:lnTo>
                  <a:lnTo>
                    <a:pt x="504" y="24"/>
                  </a:lnTo>
                  <a:lnTo>
                    <a:pt x="504" y="32"/>
                  </a:lnTo>
                  <a:lnTo>
                    <a:pt x="496" y="32"/>
                  </a:lnTo>
                  <a:lnTo>
                    <a:pt x="496" y="40"/>
                  </a:lnTo>
                  <a:lnTo>
                    <a:pt x="488" y="40"/>
                  </a:lnTo>
                  <a:lnTo>
                    <a:pt x="488" y="48"/>
                  </a:lnTo>
                  <a:lnTo>
                    <a:pt x="480" y="56"/>
                  </a:lnTo>
                  <a:lnTo>
                    <a:pt x="472" y="64"/>
                  </a:lnTo>
                  <a:lnTo>
                    <a:pt x="472" y="72"/>
                  </a:lnTo>
                  <a:lnTo>
                    <a:pt x="464" y="72"/>
                  </a:lnTo>
                  <a:lnTo>
                    <a:pt x="464" y="80"/>
                  </a:lnTo>
                  <a:lnTo>
                    <a:pt x="464" y="88"/>
                  </a:lnTo>
                  <a:lnTo>
                    <a:pt x="456" y="88"/>
                  </a:lnTo>
                  <a:lnTo>
                    <a:pt x="456" y="96"/>
                  </a:lnTo>
                  <a:lnTo>
                    <a:pt x="432" y="120"/>
                  </a:lnTo>
                  <a:lnTo>
                    <a:pt x="416" y="152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36" y="216"/>
                  </a:lnTo>
                  <a:lnTo>
                    <a:pt x="304" y="232"/>
                  </a:lnTo>
                  <a:lnTo>
                    <a:pt x="272" y="240"/>
                  </a:lnTo>
                  <a:lnTo>
                    <a:pt x="248" y="256"/>
                  </a:lnTo>
                  <a:lnTo>
                    <a:pt x="216" y="264"/>
                  </a:lnTo>
                  <a:lnTo>
                    <a:pt x="184" y="264"/>
                  </a:lnTo>
                  <a:lnTo>
                    <a:pt x="152" y="272"/>
                  </a:lnTo>
                  <a:lnTo>
                    <a:pt x="120" y="272"/>
                  </a:lnTo>
                  <a:lnTo>
                    <a:pt x="88" y="272"/>
                  </a:lnTo>
                  <a:lnTo>
                    <a:pt x="56" y="264"/>
                  </a:lnTo>
                  <a:lnTo>
                    <a:pt x="24" y="256"/>
                  </a:lnTo>
                  <a:lnTo>
                    <a:pt x="0" y="25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8"/>
            <p:cNvSpPr>
              <a:spLocks noChangeAspect="1"/>
            </p:cNvSpPr>
            <p:nvPr/>
          </p:nvSpPr>
          <p:spPr bwMode="auto">
            <a:xfrm>
              <a:off x="3388" y="2040"/>
              <a:ext cx="32" cy="488"/>
            </a:xfrm>
            <a:custGeom>
              <a:avLst/>
              <a:gdLst>
                <a:gd name="T0" fmla="*/ 16 w 32"/>
                <a:gd name="T1" fmla="*/ 0 h 488"/>
                <a:gd name="T2" fmla="*/ 16 w 32"/>
                <a:gd name="T3" fmla="*/ 8 h 488"/>
                <a:gd name="T4" fmla="*/ 16 w 32"/>
                <a:gd name="T5" fmla="*/ 16 h 488"/>
                <a:gd name="T6" fmla="*/ 16 w 32"/>
                <a:gd name="T7" fmla="*/ 24 h 488"/>
                <a:gd name="T8" fmla="*/ 16 w 32"/>
                <a:gd name="T9" fmla="*/ 32 h 488"/>
                <a:gd name="T10" fmla="*/ 8 w 32"/>
                <a:gd name="T11" fmla="*/ 32 h 488"/>
                <a:gd name="T12" fmla="*/ 8 w 32"/>
                <a:gd name="T13" fmla="*/ 56 h 488"/>
                <a:gd name="T14" fmla="*/ 8 w 32"/>
                <a:gd name="T15" fmla="*/ 72 h 488"/>
                <a:gd name="T16" fmla="*/ 8 w 32"/>
                <a:gd name="T17" fmla="*/ 88 h 488"/>
                <a:gd name="T18" fmla="*/ 0 w 32"/>
                <a:gd name="T19" fmla="*/ 112 h 488"/>
                <a:gd name="T20" fmla="*/ 0 w 32"/>
                <a:gd name="T21" fmla="*/ 136 h 488"/>
                <a:gd name="T22" fmla="*/ 0 w 32"/>
                <a:gd name="T23" fmla="*/ 152 h 488"/>
                <a:gd name="T24" fmla="*/ 0 w 32"/>
                <a:gd name="T25" fmla="*/ 168 h 488"/>
                <a:gd name="T26" fmla="*/ 0 w 32"/>
                <a:gd name="T27" fmla="*/ 184 h 488"/>
                <a:gd name="T28" fmla="*/ 0 w 32"/>
                <a:gd name="T29" fmla="*/ 208 h 488"/>
                <a:gd name="T30" fmla="*/ 8 w 32"/>
                <a:gd name="T31" fmla="*/ 224 h 488"/>
                <a:gd name="T32" fmla="*/ 8 w 32"/>
                <a:gd name="T33" fmla="*/ 240 h 488"/>
                <a:gd name="T34" fmla="*/ 8 w 32"/>
                <a:gd name="T35" fmla="*/ 256 h 488"/>
                <a:gd name="T36" fmla="*/ 8 w 32"/>
                <a:gd name="T37" fmla="*/ 272 h 488"/>
                <a:gd name="T38" fmla="*/ 8 w 32"/>
                <a:gd name="T39" fmla="*/ 296 h 488"/>
                <a:gd name="T40" fmla="*/ 8 w 32"/>
                <a:gd name="T41" fmla="*/ 312 h 488"/>
                <a:gd name="T42" fmla="*/ 8 w 32"/>
                <a:gd name="T43" fmla="*/ 328 h 488"/>
                <a:gd name="T44" fmla="*/ 8 w 32"/>
                <a:gd name="T45" fmla="*/ 336 h 488"/>
                <a:gd name="T46" fmla="*/ 8 w 32"/>
                <a:gd name="T47" fmla="*/ 352 h 488"/>
                <a:gd name="T48" fmla="*/ 16 w 32"/>
                <a:gd name="T49" fmla="*/ 360 h 488"/>
                <a:gd name="T50" fmla="*/ 16 w 32"/>
                <a:gd name="T51" fmla="*/ 368 h 488"/>
                <a:gd name="T52" fmla="*/ 16 w 32"/>
                <a:gd name="T53" fmla="*/ 376 h 488"/>
                <a:gd name="T54" fmla="*/ 16 w 32"/>
                <a:gd name="T55" fmla="*/ 392 h 488"/>
                <a:gd name="T56" fmla="*/ 16 w 32"/>
                <a:gd name="T57" fmla="*/ 400 h 488"/>
                <a:gd name="T58" fmla="*/ 16 w 32"/>
                <a:gd name="T59" fmla="*/ 408 h 488"/>
                <a:gd name="T60" fmla="*/ 16 w 32"/>
                <a:gd name="T61" fmla="*/ 416 h 488"/>
                <a:gd name="T62" fmla="*/ 16 w 32"/>
                <a:gd name="T63" fmla="*/ 424 h 488"/>
                <a:gd name="T64" fmla="*/ 24 w 32"/>
                <a:gd name="T65" fmla="*/ 432 h 488"/>
                <a:gd name="T66" fmla="*/ 24 w 32"/>
                <a:gd name="T67" fmla="*/ 448 h 488"/>
                <a:gd name="T68" fmla="*/ 24 w 32"/>
                <a:gd name="T69" fmla="*/ 456 h 488"/>
                <a:gd name="T70" fmla="*/ 24 w 32"/>
                <a:gd name="T71" fmla="*/ 464 h 488"/>
                <a:gd name="T72" fmla="*/ 32 w 32"/>
                <a:gd name="T73" fmla="*/ 472 h 488"/>
                <a:gd name="T74" fmla="*/ 32 w 32"/>
                <a:gd name="T75" fmla="*/ 488 h 4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"/>
                <a:gd name="T115" fmla="*/ 0 h 488"/>
                <a:gd name="T116" fmla="*/ 32 w 32"/>
                <a:gd name="T117" fmla="*/ 488 h 4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" h="488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84"/>
                  </a:lnTo>
                  <a:lnTo>
                    <a:pt x="0" y="208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8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8" y="336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16" y="408"/>
                  </a:lnTo>
                  <a:lnTo>
                    <a:pt x="16" y="416"/>
                  </a:lnTo>
                  <a:lnTo>
                    <a:pt x="16" y="424"/>
                  </a:lnTo>
                  <a:lnTo>
                    <a:pt x="24" y="432"/>
                  </a:lnTo>
                  <a:lnTo>
                    <a:pt x="24" y="448"/>
                  </a:lnTo>
                  <a:lnTo>
                    <a:pt x="24" y="456"/>
                  </a:lnTo>
                  <a:lnTo>
                    <a:pt x="24" y="464"/>
                  </a:lnTo>
                  <a:lnTo>
                    <a:pt x="32" y="472"/>
                  </a:lnTo>
                  <a:lnTo>
                    <a:pt x="32" y="48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9"/>
            <p:cNvSpPr>
              <a:spLocks noChangeAspect="1"/>
            </p:cNvSpPr>
            <p:nvPr/>
          </p:nvSpPr>
          <p:spPr bwMode="auto">
            <a:xfrm>
              <a:off x="3044" y="1144"/>
              <a:ext cx="744" cy="1312"/>
            </a:xfrm>
            <a:custGeom>
              <a:avLst/>
              <a:gdLst>
                <a:gd name="T0" fmla="*/ 0 w 744"/>
                <a:gd name="T1" fmla="*/ 8 h 1312"/>
                <a:gd name="T2" fmla="*/ 24 w 744"/>
                <a:gd name="T3" fmla="*/ 40 h 1312"/>
                <a:gd name="T4" fmla="*/ 48 w 744"/>
                <a:gd name="T5" fmla="*/ 56 h 1312"/>
                <a:gd name="T6" fmla="*/ 80 w 744"/>
                <a:gd name="T7" fmla="*/ 72 h 1312"/>
                <a:gd name="T8" fmla="*/ 112 w 744"/>
                <a:gd name="T9" fmla="*/ 80 h 1312"/>
                <a:gd name="T10" fmla="*/ 144 w 744"/>
                <a:gd name="T11" fmla="*/ 88 h 1312"/>
                <a:gd name="T12" fmla="*/ 176 w 744"/>
                <a:gd name="T13" fmla="*/ 104 h 1312"/>
                <a:gd name="T14" fmla="*/ 216 w 744"/>
                <a:gd name="T15" fmla="*/ 112 h 1312"/>
                <a:gd name="T16" fmla="*/ 240 w 744"/>
                <a:gd name="T17" fmla="*/ 120 h 1312"/>
                <a:gd name="T18" fmla="*/ 272 w 744"/>
                <a:gd name="T19" fmla="*/ 136 h 1312"/>
                <a:gd name="T20" fmla="*/ 304 w 744"/>
                <a:gd name="T21" fmla="*/ 144 h 1312"/>
                <a:gd name="T22" fmla="*/ 336 w 744"/>
                <a:gd name="T23" fmla="*/ 144 h 1312"/>
                <a:gd name="T24" fmla="*/ 368 w 744"/>
                <a:gd name="T25" fmla="*/ 152 h 1312"/>
                <a:gd name="T26" fmla="*/ 400 w 744"/>
                <a:gd name="T27" fmla="*/ 160 h 1312"/>
                <a:gd name="T28" fmla="*/ 432 w 744"/>
                <a:gd name="T29" fmla="*/ 168 h 1312"/>
                <a:gd name="T30" fmla="*/ 472 w 744"/>
                <a:gd name="T31" fmla="*/ 176 h 1312"/>
                <a:gd name="T32" fmla="*/ 496 w 744"/>
                <a:gd name="T33" fmla="*/ 176 h 1312"/>
                <a:gd name="T34" fmla="*/ 504 w 744"/>
                <a:gd name="T35" fmla="*/ 184 h 1312"/>
                <a:gd name="T36" fmla="*/ 520 w 744"/>
                <a:gd name="T37" fmla="*/ 192 h 1312"/>
                <a:gd name="T38" fmla="*/ 536 w 744"/>
                <a:gd name="T39" fmla="*/ 208 h 1312"/>
                <a:gd name="T40" fmla="*/ 544 w 744"/>
                <a:gd name="T41" fmla="*/ 216 h 1312"/>
                <a:gd name="T42" fmla="*/ 560 w 744"/>
                <a:gd name="T43" fmla="*/ 232 h 1312"/>
                <a:gd name="T44" fmla="*/ 576 w 744"/>
                <a:gd name="T45" fmla="*/ 248 h 1312"/>
                <a:gd name="T46" fmla="*/ 592 w 744"/>
                <a:gd name="T47" fmla="*/ 256 h 1312"/>
                <a:gd name="T48" fmla="*/ 600 w 744"/>
                <a:gd name="T49" fmla="*/ 272 h 1312"/>
                <a:gd name="T50" fmla="*/ 608 w 744"/>
                <a:gd name="T51" fmla="*/ 288 h 1312"/>
                <a:gd name="T52" fmla="*/ 616 w 744"/>
                <a:gd name="T53" fmla="*/ 304 h 1312"/>
                <a:gd name="T54" fmla="*/ 632 w 744"/>
                <a:gd name="T55" fmla="*/ 320 h 1312"/>
                <a:gd name="T56" fmla="*/ 640 w 744"/>
                <a:gd name="T57" fmla="*/ 336 h 1312"/>
                <a:gd name="T58" fmla="*/ 648 w 744"/>
                <a:gd name="T59" fmla="*/ 352 h 1312"/>
                <a:gd name="T60" fmla="*/ 648 w 744"/>
                <a:gd name="T61" fmla="*/ 368 h 1312"/>
                <a:gd name="T62" fmla="*/ 672 w 744"/>
                <a:gd name="T63" fmla="*/ 416 h 1312"/>
                <a:gd name="T64" fmla="*/ 680 w 744"/>
                <a:gd name="T65" fmla="*/ 448 h 1312"/>
                <a:gd name="T66" fmla="*/ 696 w 744"/>
                <a:gd name="T67" fmla="*/ 488 h 1312"/>
                <a:gd name="T68" fmla="*/ 704 w 744"/>
                <a:gd name="T69" fmla="*/ 512 h 1312"/>
                <a:gd name="T70" fmla="*/ 712 w 744"/>
                <a:gd name="T71" fmla="*/ 544 h 1312"/>
                <a:gd name="T72" fmla="*/ 720 w 744"/>
                <a:gd name="T73" fmla="*/ 576 h 1312"/>
                <a:gd name="T74" fmla="*/ 720 w 744"/>
                <a:gd name="T75" fmla="*/ 616 h 1312"/>
                <a:gd name="T76" fmla="*/ 720 w 744"/>
                <a:gd name="T77" fmla="*/ 656 h 1312"/>
                <a:gd name="T78" fmla="*/ 720 w 744"/>
                <a:gd name="T79" fmla="*/ 720 h 1312"/>
                <a:gd name="T80" fmla="*/ 720 w 744"/>
                <a:gd name="T81" fmla="*/ 736 h 1312"/>
                <a:gd name="T82" fmla="*/ 720 w 744"/>
                <a:gd name="T83" fmla="*/ 768 h 1312"/>
                <a:gd name="T84" fmla="*/ 712 w 744"/>
                <a:gd name="T85" fmla="*/ 800 h 1312"/>
                <a:gd name="T86" fmla="*/ 712 w 744"/>
                <a:gd name="T87" fmla="*/ 824 h 1312"/>
                <a:gd name="T88" fmla="*/ 704 w 744"/>
                <a:gd name="T89" fmla="*/ 856 h 1312"/>
                <a:gd name="T90" fmla="*/ 696 w 744"/>
                <a:gd name="T91" fmla="*/ 880 h 1312"/>
                <a:gd name="T92" fmla="*/ 696 w 744"/>
                <a:gd name="T93" fmla="*/ 904 h 1312"/>
                <a:gd name="T94" fmla="*/ 688 w 744"/>
                <a:gd name="T95" fmla="*/ 920 h 1312"/>
                <a:gd name="T96" fmla="*/ 680 w 744"/>
                <a:gd name="T97" fmla="*/ 936 h 1312"/>
                <a:gd name="T98" fmla="*/ 680 w 744"/>
                <a:gd name="T99" fmla="*/ 952 h 1312"/>
                <a:gd name="T100" fmla="*/ 688 w 744"/>
                <a:gd name="T101" fmla="*/ 976 h 1312"/>
                <a:gd name="T102" fmla="*/ 688 w 744"/>
                <a:gd name="T103" fmla="*/ 992 h 1312"/>
                <a:gd name="T104" fmla="*/ 696 w 744"/>
                <a:gd name="T105" fmla="*/ 1024 h 1312"/>
                <a:gd name="T106" fmla="*/ 704 w 744"/>
                <a:gd name="T107" fmla="*/ 1048 h 1312"/>
                <a:gd name="T108" fmla="*/ 712 w 744"/>
                <a:gd name="T109" fmla="*/ 1080 h 1312"/>
                <a:gd name="T110" fmla="*/ 712 w 744"/>
                <a:gd name="T111" fmla="*/ 1112 h 1312"/>
                <a:gd name="T112" fmla="*/ 720 w 744"/>
                <a:gd name="T113" fmla="*/ 1144 h 1312"/>
                <a:gd name="T114" fmla="*/ 720 w 744"/>
                <a:gd name="T115" fmla="*/ 1168 h 1312"/>
                <a:gd name="T116" fmla="*/ 728 w 744"/>
                <a:gd name="T117" fmla="*/ 1192 h 1312"/>
                <a:gd name="T118" fmla="*/ 728 w 744"/>
                <a:gd name="T119" fmla="*/ 1216 h 1312"/>
                <a:gd name="T120" fmla="*/ 728 w 744"/>
                <a:gd name="T121" fmla="*/ 1240 h 1312"/>
                <a:gd name="T122" fmla="*/ 736 w 744"/>
                <a:gd name="T123" fmla="*/ 1272 h 1312"/>
                <a:gd name="T124" fmla="*/ 736 w 744"/>
                <a:gd name="T125" fmla="*/ 1296 h 1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4"/>
                <a:gd name="T190" fmla="*/ 0 h 1312"/>
                <a:gd name="T191" fmla="*/ 744 w 744"/>
                <a:gd name="T192" fmla="*/ 1312 h 1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4" h="1312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64" y="64"/>
                  </a:lnTo>
                  <a:lnTo>
                    <a:pt x="80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28" y="88"/>
                  </a:lnTo>
                  <a:lnTo>
                    <a:pt x="144" y="88"/>
                  </a:lnTo>
                  <a:lnTo>
                    <a:pt x="160" y="96"/>
                  </a:lnTo>
                  <a:lnTo>
                    <a:pt x="176" y="104"/>
                  </a:lnTo>
                  <a:lnTo>
                    <a:pt x="192" y="104"/>
                  </a:lnTo>
                  <a:lnTo>
                    <a:pt x="216" y="112"/>
                  </a:lnTo>
                  <a:lnTo>
                    <a:pt x="232" y="120"/>
                  </a:lnTo>
                  <a:lnTo>
                    <a:pt x="240" y="120"/>
                  </a:lnTo>
                  <a:lnTo>
                    <a:pt x="256" y="128"/>
                  </a:lnTo>
                  <a:lnTo>
                    <a:pt x="272" y="136"/>
                  </a:lnTo>
                  <a:lnTo>
                    <a:pt x="288" y="136"/>
                  </a:lnTo>
                  <a:lnTo>
                    <a:pt x="304" y="144"/>
                  </a:lnTo>
                  <a:lnTo>
                    <a:pt x="320" y="144"/>
                  </a:lnTo>
                  <a:lnTo>
                    <a:pt x="336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84" y="160"/>
                  </a:lnTo>
                  <a:lnTo>
                    <a:pt x="400" y="160"/>
                  </a:lnTo>
                  <a:lnTo>
                    <a:pt x="416" y="160"/>
                  </a:lnTo>
                  <a:lnTo>
                    <a:pt x="432" y="168"/>
                  </a:lnTo>
                  <a:lnTo>
                    <a:pt x="456" y="168"/>
                  </a:lnTo>
                  <a:lnTo>
                    <a:pt x="472" y="176"/>
                  </a:lnTo>
                  <a:lnTo>
                    <a:pt x="488" y="176"/>
                  </a:lnTo>
                  <a:lnTo>
                    <a:pt x="496" y="176"/>
                  </a:lnTo>
                  <a:lnTo>
                    <a:pt x="496" y="184"/>
                  </a:lnTo>
                  <a:lnTo>
                    <a:pt x="504" y="184"/>
                  </a:lnTo>
                  <a:lnTo>
                    <a:pt x="512" y="192"/>
                  </a:lnTo>
                  <a:lnTo>
                    <a:pt x="520" y="192"/>
                  </a:lnTo>
                  <a:lnTo>
                    <a:pt x="528" y="200"/>
                  </a:lnTo>
                  <a:lnTo>
                    <a:pt x="536" y="208"/>
                  </a:lnTo>
                  <a:lnTo>
                    <a:pt x="536" y="216"/>
                  </a:lnTo>
                  <a:lnTo>
                    <a:pt x="544" y="216"/>
                  </a:lnTo>
                  <a:lnTo>
                    <a:pt x="552" y="224"/>
                  </a:lnTo>
                  <a:lnTo>
                    <a:pt x="560" y="232"/>
                  </a:lnTo>
                  <a:lnTo>
                    <a:pt x="568" y="240"/>
                  </a:lnTo>
                  <a:lnTo>
                    <a:pt x="576" y="248"/>
                  </a:lnTo>
                  <a:lnTo>
                    <a:pt x="584" y="256"/>
                  </a:lnTo>
                  <a:lnTo>
                    <a:pt x="592" y="256"/>
                  </a:lnTo>
                  <a:lnTo>
                    <a:pt x="592" y="264"/>
                  </a:lnTo>
                  <a:lnTo>
                    <a:pt x="600" y="272"/>
                  </a:lnTo>
                  <a:lnTo>
                    <a:pt x="608" y="280"/>
                  </a:lnTo>
                  <a:lnTo>
                    <a:pt x="608" y="288"/>
                  </a:lnTo>
                  <a:lnTo>
                    <a:pt x="616" y="296"/>
                  </a:lnTo>
                  <a:lnTo>
                    <a:pt x="616" y="304"/>
                  </a:lnTo>
                  <a:lnTo>
                    <a:pt x="624" y="312"/>
                  </a:lnTo>
                  <a:lnTo>
                    <a:pt x="632" y="320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40" y="344"/>
                  </a:lnTo>
                  <a:lnTo>
                    <a:pt x="648" y="352"/>
                  </a:lnTo>
                  <a:lnTo>
                    <a:pt x="648" y="360"/>
                  </a:lnTo>
                  <a:lnTo>
                    <a:pt x="648" y="368"/>
                  </a:lnTo>
                  <a:lnTo>
                    <a:pt x="664" y="384"/>
                  </a:lnTo>
                  <a:lnTo>
                    <a:pt x="672" y="416"/>
                  </a:lnTo>
                  <a:lnTo>
                    <a:pt x="680" y="432"/>
                  </a:lnTo>
                  <a:lnTo>
                    <a:pt x="680" y="448"/>
                  </a:lnTo>
                  <a:lnTo>
                    <a:pt x="688" y="464"/>
                  </a:lnTo>
                  <a:lnTo>
                    <a:pt x="696" y="488"/>
                  </a:lnTo>
                  <a:lnTo>
                    <a:pt x="704" y="504"/>
                  </a:lnTo>
                  <a:lnTo>
                    <a:pt x="704" y="512"/>
                  </a:lnTo>
                  <a:lnTo>
                    <a:pt x="712" y="528"/>
                  </a:lnTo>
                  <a:lnTo>
                    <a:pt x="712" y="544"/>
                  </a:lnTo>
                  <a:lnTo>
                    <a:pt x="712" y="560"/>
                  </a:lnTo>
                  <a:lnTo>
                    <a:pt x="720" y="576"/>
                  </a:lnTo>
                  <a:lnTo>
                    <a:pt x="720" y="600"/>
                  </a:lnTo>
                  <a:lnTo>
                    <a:pt x="720" y="616"/>
                  </a:lnTo>
                  <a:lnTo>
                    <a:pt x="720" y="632"/>
                  </a:lnTo>
                  <a:lnTo>
                    <a:pt x="720" y="656"/>
                  </a:lnTo>
                  <a:lnTo>
                    <a:pt x="720" y="704"/>
                  </a:lnTo>
                  <a:lnTo>
                    <a:pt x="720" y="720"/>
                  </a:lnTo>
                  <a:lnTo>
                    <a:pt x="720" y="728"/>
                  </a:lnTo>
                  <a:lnTo>
                    <a:pt x="720" y="736"/>
                  </a:lnTo>
                  <a:lnTo>
                    <a:pt x="720" y="752"/>
                  </a:lnTo>
                  <a:lnTo>
                    <a:pt x="720" y="768"/>
                  </a:lnTo>
                  <a:lnTo>
                    <a:pt x="720" y="784"/>
                  </a:lnTo>
                  <a:lnTo>
                    <a:pt x="712" y="800"/>
                  </a:lnTo>
                  <a:lnTo>
                    <a:pt x="712" y="808"/>
                  </a:lnTo>
                  <a:lnTo>
                    <a:pt x="712" y="824"/>
                  </a:lnTo>
                  <a:lnTo>
                    <a:pt x="704" y="840"/>
                  </a:lnTo>
                  <a:lnTo>
                    <a:pt x="704" y="856"/>
                  </a:lnTo>
                  <a:lnTo>
                    <a:pt x="704" y="864"/>
                  </a:lnTo>
                  <a:lnTo>
                    <a:pt x="696" y="880"/>
                  </a:lnTo>
                  <a:lnTo>
                    <a:pt x="696" y="888"/>
                  </a:lnTo>
                  <a:lnTo>
                    <a:pt x="696" y="904"/>
                  </a:lnTo>
                  <a:lnTo>
                    <a:pt x="688" y="904"/>
                  </a:lnTo>
                  <a:lnTo>
                    <a:pt x="688" y="920"/>
                  </a:lnTo>
                  <a:lnTo>
                    <a:pt x="680" y="928"/>
                  </a:lnTo>
                  <a:lnTo>
                    <a:pt x="680" y="936"/>
                  </a:lnTo>
                  <a:lnTo>
                    <a:pt x="680" y="944"/>
                  </a:lnTo>
                  <a:lnTo>
                    <a:pt x="680" y="952"/>
                  </a:lnTo>
                  <a:lnTo>
                    <a:pt x="680" y="968"/>
                  </a:lnTo>
                  <a:lnTo>
                    <a:pt x="688" y="976"/>
                  </a:lnTo>
                  <a:lnTo>
                    <a:pt x="688" y="984"/>
                  </a:lnTo>
                  <a:lnTo>
                    <a:pt x="688" y="992"/>
                  </a:lnTo>
                  <a:lnTo>
                    <a:pt x="696" y="1008"/>
                  </a:lnTo>
                  <a:lnTo>
                    <a:pt x="696" y="1024"/>
                  </a:lnTo>
                  <a:lnTo>
                    <a:pt x="704" y="1032"/>
                  </a:lnTo>
                  <a:lnTo>
                    <a:pt x="704" y="1048"/>
                  </a:lnTo>
                  <a:lnTo>
                    <a:pt x="712" y="1064"/>
                  </a:lnTo>
                  <a:lnTo>
                    <a:pt x="712" y="1080"/>
                  </a:lnTo>
                  <a:lnTo>
                    <a:pt x="712" y="1096"/>
                  </a:lnTo>
                  <a:lnTo>
                    <a:pt x="712" y="1112"/>
                  </a:lnTo>
                  <a:lnTo>
                    <a:pt x="720" y="1128"/>
                  </a:lnTo>
                  <a:lnTo>
                    <a:pt x="720" y="1144"/>
                  </a:lnTo>
                  <a:lnTo>
                    <a:pt x="720" y="1160"/>
                  </a:lnTo>
                  <a:lnTo>
                    <a:pt x="720" y="1168"/>
                  </a:lnTo>
                  <a:lnTo>
                    <a:pt x="720" y="1184"/>
                  </a:lnTo>
                  <a:lnTo>
                    <a:pt x="728" y="1192"/>
                  </a:lnTo>
                  <a:lnTo>
                    <a:pt x="728" y="1208"/>
                  </a:lnTo>
                  <a:lnTo>
                    <a:pt x="728" y="1216"/>
                  </a:lnTo>
                  <a:lnTo>
                    <a:pt x="728" y="1232"/>
                  </a:lnTo>
                  <a:lnTo>
                    <a:pt x="728" y="1240"/>
                  </a:lnTo>
                  <a:lnTo>
                    <a:pt x="736" y="1256"/>
                  </a:lnTo>
                  <a:lnTo>
                    <a:pt x="736" y="1272"/>
                  </a:lnTo>
                  <a:lnTo>
                    <a:pt x="736" y="1280"/>
                  </a:lnTo>
                  <a:lnTo>
                    <a:pt x="736" y="1296"/>
                  </a:lnTo>
                  <a:lnTo>
                    <a:pt x="744" y="1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0"/>
            <p:cNvSpPr>
              <a:spLocks noChangeAspect="1"/>
            </p:cNvSpPr>
            <p:nvPr/>
          </p:nvSpPr>
          <p:spPr bwMode="auto">
            <a:xfrm>
              <a:off x="2116" y="2016"/>
              <a:ext cx="40" cy="464"/>
            </a:xfrm>
            <a:custGeom>
              <a:avLst/>
              <a:gdLst>
                <a:gd name="T0" fmla="*/ 40 w 40"/>
                <a:gd name="T1" fmla="*/ 0 h 464"/>
                <a:gd name="T2" fmla="*/ 40 w 40"/>
                <a:gd name="T3" fmla="*/ 8 h 464"/>
                <a:gd name="T4" fmla="*/ 40 w 40"/>
                <a:gd name="T5" fmla="*/ 16 h 464"/>
                <a:gd name="T6" fmla="*/ 40 w 40"/>
                <a:gd name="T7" fmla="*/ 24 h 464"/>
                <a:gd name="T8" fmla="*/ 40 w 40"/>
                <a:gd name="T9" fmla="*/ 32 h 464"/>
                <a:gd name="T10" fmla="*/ 40 w 40"/>
                <a:gd name="T11" fmla="*/ 56 h 464"/>
                <a:gd name="T12" fmla="*/ 40 w 40"/>
                <a:gd name="T13" fmla="*/ 72 h 464"/>
                <a:gd name="T14" fmla="*/ 40 w 40"/>
                <a:gd name="T15" fmla="*/ 88 h 464"/>
                <a:gd name="T16" fmla="*/ 40 w 40"/>
                <a:gd name="T17" fmla="*/ 112 h 464"/>
                <a:gd name="T18" fmla="*/ 40 w 40"/>
                <a:gd name="T19" fmla="*/ 128 h 464"/>
                <a:gd name="T20" fmla="*/ 40 w 40"/>
                <a:gd name="T21" fmla="*/ 152 h 464"/>
                <a:gd name="T22" fmla="*/ 40 w 40"/>
                <a:gd name="T23" fmla="*/ 168 h 464"/>
                <a:gd name="T24" fmla="*/ 40 w 40"/>
                <a:gd name="T25" fmla="*/ 184 h 464"/>
                <a:gd name="T26" fmla="*/ 40 w 40"/>
                <a:gd name="T27" fmla="*/ 208 h 464"/>
                <a:gd name="T28" fmla="*/ 40 w 40"/>
                <a:gd name="T29" fmla="*/ 224 h 464"/>
                <a:gd name="T30" fmla="*/ 32 w 40"/>
                <a:gd name="T31" fmla="*/ 240 h 464"/>
                <a:gd name="T32" fmla="*/ 32 w 40"/>
                <a:gd name="T33" fmla="*/ 256 h 464"/>
                <a:gd name="T34" fmla="*/ 32 w 40"/>
                <a:gd name="T35" fmla="*/ 280 h 464"/>
                <a:gd name="T36" fmla="*/ 32 w 40"/>
                <a:gd name="T37" fmla="*/ 296 h 464"/>
                <a:gd name="T38" fmla="*/ 32 w 40"/>
                <a:gd name="T39" fmla="*/ 312 h 464"/>
                <a:gd name="T40" fmla="*/ 24 w 40"/>
                <a:gd name="T41" fmla="*/ 328 h 464"/>
                <a:gd name="T42" fmla="*/ 24 w 40"/>
                <a:gd name="T43" fmla="*/ 336 h 464"/>
                <a:gd name="T44" fmla="*/ 24 w 40"/>
                <a:gd name="T45" fmla="*/ 344 h 464"/>
                <a:gd name="T46" fmla="*/ 24 w 40"/>
                <a:gd name="T47" fmla="*/ 352 h 464"/>
                <a:gd name="T48" fmla="*/ 24 w 40"/>
                <a:gd name="T49" fmla="*/ 360 h 464"/>
                <a:gd name="T50" fmla="*/ 24 w 40"/>
                <a:gd name="T51" fmla="*/ 376 h 464"/>
                <a:gd name="T52" fmla="*/ 16 w 40"/>
                <a:gd name="T53" fmla="*/ 384 h 464"/>
                <a:gd name="T54" fmla="*/ 16 w 40"/>
                <a:gd name="T55" fmla="*/ 392 h 464"/>
                <a:gd name="T56" fmla="*/ 16 w 40"/>
                <a:gd name="T57" fmla="*/ 400 h 464"/>
                <a:gd name="T58" fmla="*/ 16 w 40"/>
                <a:gd name="T59" fmla="*/ 416 h 464"/>
                <a:gd name="T60" fmla="*/ 8 w 40"/>
                <a:gd name="T61" fmla="*/ 424 h 464"/>
                <a:gd name="T62" fmla="*/ 8 w 40"/>
                <a:gd name="T63" fmla="*/ 432 h 464"/>
                <a:gd name="T64" fmla="*/ 8 w 40"/>
                <a:gd name="T65" fmla="*/ 440 h 464"/>
                <a:gd name="T66" fmla="*/ 8 w 40"/>
                <a:gd name="T67" fmla="*/ 448 h 464"/>
                <a:gd name="T68" fmla="*/ 0 w 40"/>
                <a:gd name="T69" fmla="*/ 456 h 464"/>
                <a:gd name="T70" fmla="*/ 0 w 40"/>
                <a:gd name="T71" fmla="*/ 464 h 4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464"/>
                <a:gd name="T110" fmla="*/ 40 w 40"/>
                <a:gd name="T111" fmla="*/ 464 h 4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464">
                  <a:moveTo>
                    <a:pt x="40" y="0"/>
                  </a:moveTo>
                  <a:lnTo>
                    <a:pt x="40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12"/>
                  </a:lnTo>
                  <a:lnTo>
                    <a:pt x="40" y="128"/>
                  </a:lnTo>
                  <a:lnTo>
                    <a:pt x="40" y="152"/>
                  </a:lnTo>
                  <a:lnTo>
                    <a:pt x="40" y="168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0" y="224"/>
                  </a:lnTo>
                  <a:lnTo>
                    <a:pt x="32" y="240"/>
                  </a:lnTo>
                  <a:lnTo>
                    <a:pt x="32" y="256"/>
                  </a:lnTo>
                  <a:lnTo>
                    <a:pt x="32" y="280"/>
                  </a:lnTo>
                  <a:lnTo>
                    <a:pt x="32" y="296"/>
                  </a:lnTo>
                  <a:lnTo>
                    <a:pt x="32" y="312"/>
                  </a:lnTo>
                  <a:lnTo>
                    <a:pt x="24" y="328"/>
                  </a:lnTo>
                  <a:lnTo>
                    <a:pt x="24" y="336"/>
                  </a:lnTo>
                  <a:lnTo>
                    <a:pt x="24" y="344"/>
                  </a:lnTo>
                  <a:lnTo>
                    <a:pt x="24" y="352"/>
                  </a:lnTo>
                  <a:lnTo>
                    <a:pt x="24" y="360"/>
                  </a:lnTo>
                  <a:lnTo>
                    <a:pt x="24" y="376"/>
                  </a:lnTo>
                  <a:lnTo>
                    <a:pt x="16" y="384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16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8" y="440"/>
                  </a:lnTo>
                  <a:lnTo>
                    <a:pt x="8" y="448"/>
                  </a:lnTo>
                  <a:lnTo>
                    <a:pt x="0" y="456"/>
                  </a:lnTo>
                  <a:lnTo>
                    <a:pt x="0" y="46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"/>
            <p:cNvSpPr>
              <a:spLocks noChangeAspect="1"/>
            </p:cNvSpPr>
            <p:nvPr/>
          </p:nvSpPr>
          <p:spPr bwMode="auto">
            <a:xfrm>
              <a:off x="1780" y="2000"/>
              <a:ext cx="32" cy="136"/>
            </a:xfrm>
            <a:custGeom>
              <a:avLst/>
              <a:gdLst>
                <a:gd name="T0" fmla="*/ 0 w 32"/>
                <a:gd name="T1" fmla="*/ 0 h 136"/>
                <a:gd name="T2" fmla="*/ 8 w 32"/>
                <a:gd name="T3" fmla="*/ 8 h 136"/>
                <a:gd name="T4" fmla="*/ 8 w 32"/>
                <a:gd name="T5" fmla="*/ 16 h 136"/>
                <a:gd name="T6" fmla="*/ 16 w 32"/>
                <a:gd name="T7" fmla="*/ 24 h 136"/>
                <a:gd name="T8" fmla="*/ 16 w 32"/>
                <a:gd name="T9" fmla="*/ 32 h 136"/>
                <a:gd name="T10" fmla="*/ 16 w 32"/>
                <a:gd name="T11" fmla="*/ 40 h 136"/>
                <a:gd name="T12" fmla="*/ 24 w 32"/>
                <a:gd name="T13" fmla="*/ 48 h 136"/>
                <a:gd name="T14" fmla="*/ 24 w 32"/>
                <a:gd name="T15" fmla="*/ 56 h 136"/>
                <a:gd name="T16" fmla="*/ 24 w 32"/>
                <a:gd name="T17" fmla="*/ 72 h 136"/>
                <a:gd name="T18" fmla="*/ 32 w 32"/>
                <a:gd name="T19" fmla="*/ 80 h 136"/>
                <a:gd name="T20" fmla="*/ 32 w 32"/>
                <a:gd name="T21" fmla="*/ 88 h 136"/>
                <a:gd name="T22" fmla="*/ 32 w 32"/>
                <a:gd name="T23" fmla="*/ 96 h 136"/>
                <a:gd name="T24" fmla="*/ 32 w 32"/>
                <a:gd name="T25" fmla="*/ 104 h 136"/>
                <a:gd name="T26" fmla="*/ 32 w 32"/>
                <a:gd name="T27" fmla="*/ 112 h 136"/>
                <a:gd name="T28" fmla="*/ 32 w 32"/>
                <a:gd name="T29" fmla="*/ 120 h 136"/>
                <a:gd name="T30" fmla="*/ 32 w 32"/>
                <a:gd name="T31" fmla="*/ 128 h 136"/>
                <a:gd name="T32" fmla="*/ 32 w 32"/>
                <a:gd name="T33" fmla="*/ 136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36"/>
                <a:gd name="T53" fmla="*/ 32 w 32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3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72"/>
                  </a:lnTo>
                  <a:lnTo>
                    <a:pt x="32" y="80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32" y="128"/>
                  </a:lnTo>
                  <a:lnTo>
                    <a:pt x="32" y="13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2"/>
            <p:cNvSpPr>
              <a:spLocks noChangeAspect="1"/>
            </p:cNvSpPr>
            <p:nvPr/>
          </p:nvSpPr>
          <p:spPr bwMode="auto">
            <a:xfrm>
              <a:off x="2060" y="1976"/>
              <a:ext cx="592" cy="296"/>
            </a:xfrm>
            <a:custGeom>
              <a:avLst/>
              <a:gdLst>
                <a:gd name="T0" fmla="*/ 0 w 592"/>
                <a:gd name="T1" fmla="*/ 8 h 296"/>
                <a:gd name="T2" fmla="*/ 0 w 592"/>
                <a:gd name="T3" fmla="*/ 0 h 296"/>
                <a:gd name="T4" fmla="*/ 8 w 592"/>
                <a:gd name="T5" fmla="*/ 0 h 296"/>
                <a:gd name="T6" fmla="*/ 16 w 592"/>
                <a:gd name="T7" fmla="*/ 0 h 296"/>
                <a:gd name="T8" fmla="*/ 24 w 592"/>
                <a:gd name="T9" fmla="*/ 0 h 296"/>
                <a:gd name="T10" fmla="*/ 32 w 592"/>
                <a:gd name="T11" fmla="*/ 0 h 296"/>
                <a:gd name="T12" fmla="*/ 40 w 592"/>
                <a:gd name="T13" fmla="*/ 8 h 296"/>
                <a:gd name="T14" fmla="*/ 48 w 592"/>
                <a:gd name="T15" fmla="*/ 8 h 296"/>
                <a:gd name="T16" fmla="*/ 56 w 592"/>
                <a:gd name="T17" fmla="*/ 8 h 296"/>
                <a:gd name="T18" fmla="*/ 64 w 592"/>
                <a:gd name="T19" fmla="*/ 16 h 296"/>
                <a:gd name="T20" fmla="*/ 72 w 592"/>
                <a:gd name="T21" fmla="*/ 16 h 296"/>
                <a:gd name="T22" fmla="*/ 72 w 592"/>
                <a:gd name="T23" fmla="*/ 24 h 296"/>
                <a:gd name="T24" fmla="*/ 80 w 592"/>
                <a:gd name="T25" fmla="*/ 24 h 296"/>
                <a:gd name="T26" fmla="*/ 88 w 592"/>
                <a:gd name="T27" fmla="*/ 24 h 296"/>
                <a:gd name="T28" fmla="*/ 88 w 592"/>
                <a:gd name="T29" fmla="*/ 32 h 296"/>
                <a:gd name="T30" fmla="*/ 96 w 592"/>
                <a:gd name="T31" fmla="*/ 32 h 296"/>
                <a:gd name="T32" fmla="*/ 96 w 592"/>
                <a:gd name="T33" fmla="*/ 40 h 296"/>
                <a:gd name="T34" fmla="*/ 104 w 592"/>
                <a:gd name="T35" fmla="*/ 40 h 296"/>
                <a:gd name="T36" fmla="*/ 104 w 592"/>
                <a:gd name="T37" fmla="*/ 48 h 296"/>
                <a:gd name="T38" fmla="*/ 112 w 592"/>
                <a:gd name="T39" fmla="*/ 48 h 296"/>
                <a:gd name="T40" fmla="*/ 112 w 592"/>
                <a:gd name="T41" fmla="*/ 56 h 296"/>
                <a:gd name="T42" fmla="*/ 120 w 592"/>
                <a:gd name="T43" fmla="*/ 56 h 296"/>
                <a:gd name="T44" fmla="*/ 120 w 592"/>
                <a:gd name="T45" fmla="*/ 64 h 296"/>
                <a:gd name="T46" fmla="*/ 128 w 592"/>
                <a:gd name="T47" fmla="*/ 72 h 296"/>
                <a:gd name="T48" fmla="*/ 128 w 592"/>
                <a:gd name="T49" fmla="*/ 80 h 296"/>
                <a:gd name="T50" fmla="*/ 136 w 592"/>
                <a:gd name="T51" fmla="*/ 88 h 296"/>
                <a:gd name="T52" fmla="*/ 136 w 592"/>
                <a:gd name="T53" fmla="*/ 96 h 296"/>
                <a:gd name="T54" fmla="*/ 144 w 592"/>
                <a:gd name="T55" fmla="*/ 104 h 296"/>
                <a:gd name="T56" fmla="*/ 160 w 592"/>
                <a:gd name="T57" fmla="*/ 128 h 296"/>
                <a:gd name="T58" fmla="*/ 184 w 592"/>
                <a:gd name="T59" fmla="*/ 160 h 296"/>
                <a:gd name="T60" fmla="*/ 208 w 592"/>
                <a:gd name="T61" fmla="*/ 192 h 296"/>
                <a:gd name="T62" fmla="*/ 232 w 592"/>
                <a:gd name="T63" fmla="*/ 208 h 296"/>
                <a:gd name="T64" fmla="*/ 264 w 592"/>
                <a:gd name="T65" fmla="*/ 232 h 296"/>
                <a:gd name="T66" fmla="*/ 288 w 592"/>
                <a:gd name="T67" fmla="*/ 248 h 296"/>
                <a:gd name="T68" fmla="*/ 320 w 592"/>
                <a:gd name="T69" fmla="*/ 264 h 296"/>
                <a:gd name="T70" fmla="*/ 344 w 592"/>
                <a:gd name="T71" fmla="*/ 272 h 296"/>
                <a:gd name="T72" fmla="*/ 376 w 592"/>
                <a:gd name="T73" fmla="*/ 280 h 296"/>
                <a:gd name="T74" fmla="*/ 408 w 592"/>
                <a:gd name="T75" fmla="*/ 288 h 296"/>
                <a:gd name="T76" fmla="*/ 440 w 592"/>
                <a:gd name="T77" fmla="*/ 288 h 296"/>
                <a:gd name="T78" fmla="*/ 472 w 592"/>
                <a:gd name="T79" fmla="*/ 296 h 296"/>
                <a:gd name="T80" fmla="*/ 504 w 592"/>
                <a:gd name="T81" fmla="*/ 296 h 296"/>
                <a:gd name="T82" fmla="*/ 536 w 592"/>
                <a:gd name="T83" fmla="*/ 288 h 296"/>
                <a:gd name="T84" fmla="*/ 568 w 592"/>
                <a:gd name="T85" fmla="*/ 288 h 296"/>
                <a:gd name="T86" fmla="*/ 592 w 592"/>
                <a:gd name="T87" fmla="*/ 28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2"/>
                <a:gd name="T133" fmla="*/ 0 h 296"/>
                <a:gd name="T134" fmla="*/ 592 w 592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2" h="29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40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36" y="88"/>
                  </a:lnTo>
                  <a:lnTo>
                    <a:pt x="136" y="96"/>
                  </a:lnTo>
                  <a:lnTo>
                    <a:pt x="144" y="104"/>
                  </a:lnTo>
                  <a:lnTo>
                    <a:pt x="160" y="128"/>
                  </a:lnTo>
                  <a:lnTo>
                    <a:pt x="184" y="160"/>
                  </a:lnTo>
                  <a:lnTo>
                    <a:pt x="208" y="192"/>
                  </a:lnTo>
                  <a:lnTo>
                    <a:pt x="232" y="208"/>
                  </a:lnTo>
                  <a:lnTo>
                    <a:pt x="264" y="232"/>
                  </a:lnTo>
                  <a:lnTo>
                    <a:pt x="288" y="248"/>
                  </a:lnTo>
                  <a:lnTo>
                    <a:pt x="320" y="264"/>
                  </a:lnTo>
                  <a:lnTo>
                    <a:pt x="344" y="272"/>
                  </a:lnTo>
                  <a:lnTo>
                    <a:pt x="376" y="280"/>
                  </a:lnTo>
                  <a:lnTo>
                    <a:pt x="408" y="288"/>
                  </a:lnTo>
                  <a:lnTo>
                    <a:pt x="440" y="288"/>
                  </a:lnTo>
                  <a:lnTo>
                    <a:pt x="472" y="296"/>
                  </a:lnTo>
                  <a:lnTo>
                    <a:pt x="504" y="296"/>
                  </a:lnTo>
                  <a:lnTo>
                    <a:pt x="536" y="288"/>
                  </a:lnTo>
                  <a:lnTo>
                    <a:pt x="568" y="288"/>
                  </a:lnTo>
                  <a:lnTo>
                    <a:pt x="592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3"/>
            <p:cNvSpPr>
              <a:spLocks noChangeAspect="1"/>
            </p:cNvSpPr>
            <p:nvPr/>
          </p:nvSpPr>
          <p:spPr bwMode="auto">
            <a:xfrm>
              <a:off x="2124" y="2016"/>
              <a:ext cx="32" cy="456"/>
            </a:xfrm>
            <a:custGeom>
              <a:avLst/>
              <a:gdLst>
                <a:gd name="T0" fmla="*/ 0 w 32"/>
                <a:gd name="T1" fmla="*/ 456 h 456"/>
                <a:gd name="T2" fmla="*/ 0 w 32"/>
                <a:gd name="T3" fmla="*/ 448 h 456"/>
                <a:gd name="T4" fmla="*/ 0 w 32"/>
                <a:gd name="T5" fmla="*/ 440 h 456"/>
                <a:gd name="T6" fmla="*/ 8 w 32"/>
                <a:gd name="T7" fmla="*/ 432 h 456"/>
                <a:gd name="T8" fmla="*/ 8 w 32"/>
                <a:gd name="T9" fmla="*/ 424 h 456"/>
                <a:gd name="T10" fmla="*/ 8 w 32"/>
                <a:gd name="T11" fmla="*/ 416 h 456"/>
                <a:gd name="T12" fmla="*/ 8 w 32"/>
                <a:gd name="T13" fmla="*/ 408 h 456"/>
                <a:gd name="T14" fmla="*/ 8 w 32"/>
                <a:gd name="T15" fmla="*/ 400 h 456"/>
                <a:gd name="T16" fmla="*/ 16 w 32"/>
                <a:gd name="T17" fmla="*/ 392 h 456"/>
                <a:gd name="T18" fmla="*/ 16 w 32"/>
                <a:gd name="T19" fmla="*/ 384 h 456"/>
                <a:gd name="T20" fmla="*/ 16 w 32"/>
                <a:gd name="T21" fmla="*/ 376 h 456"/>
                <a:gd name="T22" fmla="*/ 16 w 32"/>
                <a:gd name="T23" fmla="*/ 368 h 456"/>
                <a:gd name="T24" fmla="*/ 16 w 32"/>
                <a:gd name="T25" fmla="*/ 360 h 456"/>
                <a:gd name="T26" fmla="*/ 16 w 32"/>
                <a:gd name="T27" fmla="*/ 352 h 456"/>
                <a:gd name="T28" fmla="*/ 16 w 32"/>
                <a:gd name="T29" fmla="*/ 344 h 456"/>
                <a:gd name="T30" fmla="*/ 16 w 32"/>
                <a:gd name="T31" fmla="*/ 336 h 456"/>
                <a:gd name="T32" fmla="*/ 16 w 32"/>
                <a:gd name="T33" fmla="*/ 328 h 456"/>
                <a:gd name="T34" fmla="*/ 16 w 32"/>
                <a:gd name="T35" fmla="*/ 312 h 456"/>
                <a:gd name="T36" fmla="*/ 24 w 32"/>
                <a:gd name="T37" fmla="*/ 296 h 456"/>
                <a:gd name="T38" fmla="*/ 24 w 32"/>
                <a:gd name="T39" fmla="*/ 272 h 456"/>
                <a:gd name="T40" fmla="*/ 24 w 32"/>
                <a:gd name="T41" fmla="*/ 256 h 456"/>
                <a:gd name="T42" fmla="*/ 24 w 32"/>
                <a:gd name="T43" fmla="*/ 240 h 456"/>
                <a:gd name="T44" fmla="*/ 32 w 32"/>
                <a:gd name="T45" fmla="*/ 224 h 456"/>
                <a:gd name="T46" fmla="*/ 32 w 32"/>
                <a:gd name="T47" fmla="*/ 208 h 456"/>
                <a:gd name="T48" fmla="*/ 32 w 32"/>
                <a:gd name="T49" fmla="*/ 184 h 456"/>
                <a:gd name="T50" fmla="*/ 32 w 32"/>
                <a:gd name="T51" fmla="*/ 168 h 456"/>
                <a:gd name="T52" fmla="*/ 32 w 32"/>
                <a:gd name="T53" fmla="*/ 152 h 456"/>
                <a:gd name="T54" fmla="*/ 32 w 32"/>
                <a:gd name="T55" fmla="*/ 128 h 456"/>
                <a:gd name="T56" fmla="*/ 32 w 32"/>
                <a:gd name="T57" fmla="*/ 112 h 456"/>
                <a:gd name="T58" fmla="*/ 32 w 32"/>
                <a:gd name="T59" fmla="*/ 88 h 456"/>
                <a:gd name="T60" fmla="*/ 32 w 32"/>
                <a:gd name="T61" fmla="*/ 72 h 456"/>
                <a:gd name="T62" fmla="*/ 32 w 32"/>
                <a:gd name="T63" fmla="*/ 56 h 456"/>
                <a:gd name="T64" fmla="*/ 32 w 32"/>
                <a:gd name="T65" fmla="*/ 32 h 456"/>
                <a:gd name="T66" fmla="*/ 32 w 32"/>
                <a:gd name="T67" fmla="*/ 24 h 456"/>
                <a:gd name="T68" fmla="*/ 32 w 32"/>
                <a:gd name="T69" fmla="*/ 16 h 456"/>
                <a:gd name="T70" fmla="*/ 32 w 32"/>
                <a:gd name="T71" fmla="*/ 8 h 456"/>
                <a:gd name="T72" fmla="*/ 32 w 32"/>
                <a:gd name="T73" fmla="*/ 0 h 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456"/>
                <a:gd name="T113" fmla="*/ 32 w 32"/>
                <a:gd name="T114" fmla="*/ 456 h 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456">
                  <a:moveTo>
                    <a:pt x="0" y="456"/>
                  </a:moveTo>
                  <a:lnTo>
                    <a:pt x="0" y="448"/>
                  </a:lnTo>
                  <a:lnTo>
                    <a:pt x="0" y="440"/>
                  </a:lnTo>
                  <a:lnTo>
                    <a:pt x="8" y="432"/>
                  </a:lnTo>
                  <a:lnTo>
                    <a:pt x="8" y="424"/>
                  </a:lnTo>
                  <a:lnTo>
                    <a:pt x="8" y="416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16" y="392"/>
                  </a:lnTo>
                  <a:lnTo>
                    <a:pt x="16" y="384"/>
                  </a:lnTo>
                  <a:lnTo>
                    <a:pt x="16" y="376"/>
                  </a:lnTo>
                  <a:lnTo>
                    <a:pt x="16" y="368"/>
                  </a:lnTo>
                  <a:lnTo>
                    <a:pt x="16" y="360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6" y="336"/>
                  </a:lnTo>
                  <a:lnTo>
                    <a:pt x="16" y="328"/>
                  </a:lnTo>
                  <a:lnTo>
                    <a:pt x="16" y="312"/>
                  </a:lnTo>
                  <a:lnTo>
                    <a:pt x="24" y="296"/>
                  </a:lnTo>
                  <a:lnTo>
                    <a:pt x="24" y="272"/>
                  </a:lnTo>
                  <a:lnTo>
                    <a:pt x="24" y="256"/>
                  </a:lnTo>
                  <a:lnTo>
                    <a:pt x="24" y="240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184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32" y="112"/>
                  </a:lnTo>
                  <a:lnTo>
                    <a:pt x="32" y="88"/>
                  </a:lnTo>
                  <a:lnTo>
                    <a:pt x="32" y="72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4"/>
            <p:cNvSpPr>
              <a:spLocks noChangeAspect="1"/>
            </p:cNvSpPr>
            <p:nvPr/>
          </p:nvSpPr>
          <p:spPr bwMode="auto">
            <a:xfrm>
              <a:off x="1732" y="1056"/>
              <a:ext cx="792" cy="1384"/>
            </a:xfrm>
            <a:custGeom>
              <a:avLst/>
              <a:gdLst>
                <a:gd name="T0" fmla="*/ 784 w 792"/>
                <a:gd name="T1" fmla="*/ 8 h 1384"/>
                <a:gd name="T2" fmla="*/ 776 w 792"/>
                <a:gd name="T3" fmla="*/ 32 h 1384"/>
                <a:gd name="T4" fmla="*/ 768 w 792"/>
                <a:gd name="T5" fmla="*/ 56 h 1384"/>
                <a:gd name="T6" fmla="*/ 752 w 792"/>
                <a:gd name="T7" fmla="*/ 96 h 1384"/>
                <a:gd name="T8" fmla="*/ 720 w 792"/>
                <a:gd name="T9" fmla="*/ 128 h 1384"/>
                <a:gd name="T10" fmla="*/ 688 w 792"/>
                <a:gd name="T11" fmla="*/ 152 h 1384"/>
                <a:gd name="T12" fmla="*/ 648 w 792"/>
                <a:gd name="T13" fmla="*/ 176 h 1384"/>
                <a:gd name="T14" fmla="*/ 600 w 792"/>
                <a:gd name="T15" fmla="*/ 192 h 1384"/>
                <a:gd name="T16" fmla="*/ 552 w 792"/>
                <a:gd name="T17" fmla="*/ 208 h 1384"/>
                <a:gd name="T18" fmla="*/ 504 w 792"/>
                <a:gd name="T19" fmla="*/ 216 h 1384"/>
                <a:gd name="T20" fmla="*/ 456 w 792"/>
                <a:gd name="T21" fmla="*/ 232 h 1384"/>
                <a:gd name="T22" fmla="*/ 408 w 792"/>
                <a:gd name="T23" fmla="*/ 240 h 1384"/>
                <a:gd name="T24" fmla="*/ 360 w 792"/>
                <a:gd name="T25" fmla="*/ 240 h 1384"/>
                <a:gd name="T26" fmla="*/ 312 w 792"/>
                <a:gd name="T27" fmla="*/ 248 h 1384"/>
                <a:gd name="T28" fmla="*/ 288 w 792"/>
                <a:gd name="T29" fmla="*/ 256 h 1384"/>
                <a:gd name="T30" fmla="*/ 264 w 792"/>
                <a:gd name="T31" fmla="*/ 264 h 1384"/>
                <a:gd name="T32" fmla="*/ 240 w 792"/>
                <a:gd name="T33" fmla="*/ 280 h 1384"/>
                <a:gd name="T34" fmla="*/ 224 w 792"/>
                <a:gd name="T35" fmla="*/ 304 h 1384"/>
                <a:gd name="T36" fmla="*/ 200 w 792"/>
                <a:gd name="T37" fmla="*/ 320 h 1384"/>
                <a:gd name="T38" fmla="*/ 184 w 792"/>
                <a:gd name="T39" fmla="*/ 336 h 1384"/>
                <a:gd name="T40" fmla="*/ 160 w 792"/>
                <a:gd name="T41" fmla="*/ 352 h 1384"/>
                <a:gd name="T42" fmla="*/ 144 w 792"/>
                <a:gd name="T43" fmla="*/ 368 h 1384"/>
                <a:gd name="T44" fmla="*/ 128 w 792"/>
                <a:gd name="T45" fmla="*/ 392 h 1384"/>
                <a:gd name="T46" fmla="*/ 96 w 792"/>
                <a:gd name="T47" fmla="*/ 440 h 1384"/>
                <a:gd name="T48" fmla="*/ 72 w 792"/>
                <a:gd name="T49" fmla="*/ 504 h 1384"/>
                <a:gd name="T50" fmla="*/ 48 w 792"/>
                <a:gd name="T51" fmla="*/ 568 h 1384"/>
                <a:gd name="T52" fmla="*/ 32 w 792"/>
                <a:gd name="T53" fmla="*/ 624 h 1384"/>
                <a:gd name="T54" fmla="*/ 32 w 792"/>
                <a:gd name="T55" fmla="*/ 688 h 1384"/>
                <a:gd name="T56" fmla="*/ 24 w 792"/>
                <a:gd name="T57" fmla="*/ 752 h 1384"/>
                <a:gd name="T58" fmla="*/ 24 w 792"/>
                <a:gd name="T59" fmla="*/ 776 h 1384"/>
                <a:gd name="T60" fmla="*/ 24 w 792"/>
                <a:gd name="T61" fmla="*/ 816 h 1384"/>
                <a:gd name="T62" fmla="*/ 32 w 792"/>
                <a:gd name="T63" fmla="*/ 840 h 1384"/>
                <a:gd name="T64" fmla="*/ 40 w 792"/>
                <a:gd name="T65" fmla="*/ 864 h 1384"/>
                <a:gd name="T66" fmla="*/ 40 w 792"/>
                <a:gd name="T67" fmla="*/ 888 h 1384"/>
                <a:gd name="T68" fmla="*/ 48 w 792"/>
                <a:gd name="T69" fmla="*/ 936 h 1384"/>
                <a:gd name="T70" fmla="*/ 48 w 792"/>
                <a:gd name="T71" fmla="*/ 968 h 1384"/>
                <a:gd name="T72" fmla="*/ 48 w 792"/>
                <a:gd name="T73" fmla="*/ 1000 h 1384"/>
                <a:gd name="T74" fmla="*/ 40 w 792"/>
                <a:gd name="T75" fmla="*/ 1032 h 1384"/>
                <a:gd name="T76" fmla="*/ 32 w 792"/>
                <a:gd name="T77" fmla="*/ 1080 h 1384"/>
                <a:gd name="T78" fmla="*/ 24 w 792"/>
                <a:gd name="T79" fmla="*/ 1112 h 1384"/>
                <a:gd name="T80" fmla="*/ 24 w 792"/>
                <a:gd name="T81" fmla="*/ 1136 h 1384"/>
                <a:gd name="T82" fmla="*/ 16 w 792"/>
                <a:gd name="T83" fmla="*/ 1160 h 1384"/>
                <a:gd name="T84" fmla="*/ 16 w 792"/>
                <a:gd name="T85" fmla="*/ 1184 h 1384"/>
                <a:gd name="T86" fmla="*/ 8 w 792"/>
                <a:gd name="T87" fmla="*/ 1216 h 1384"/>
                <a:gd name="T88" fmla="*/ 8 w 792"/>
                <a:gd name="T89" fmla="*/ 1248 h 1384"/>
                <a:gd name="T90" fmla="*/ 0 w 792"/>
                <a:gd name="T91" fmla="*/ 1288 h 1384"/>
                <a:gd name="T92" fmla="*/ 0 w 792"/>
                <a:gd name="T93" fmla="*/ 1320 h 1384"/>
                <a:gd name="T94" fmla="*/ 0 w 792"/>
                <a:gd name="T95" fmla="*/ 1360 h 13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1384"/>
                <a:gd name="T146" fmla="*/ 792 w 792"/>
                <a:gd name="T147" fmla="*/ 1384 h 13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1384">
                  <a:moveTo>
                    <a:pt x="792" y="0"/>
                  </a:moveTo>
                  <a:lnTo>
                    <a:pt x="784" y="0"/>
                  </a:lnTo>
                  <a:lnTo>
                    <a:pt x="784" y="8"/>
                  </a:lnTo>
                  <a:lnTo>
                    <a:pt x="784" y="16"/>
                  </a:lnTo>
                  <a:lnTo>
                    <a:pt x="784" y="24"/>
                  </a:lnTo>
                  <a:lnTo>
                    <a:pt x="776" y="32"/>
                  </a:lnTo>
                  <a:lnTo>
                    <a:pt x="776" y="40"/>
                  </a:lnTo>
                  <a:lnTo>
                    <a:pt x="776" y="48"/>
                  </a:lnTo>
                  <a:lnTo>
                    <a:pt x="768" y="56"/>
                  </a:lnTo>
                  <a:lnTo>
                    <a:pt x="768" y="72"/>
                  </a:lnTo>
                  <a:lnTo>
                    <a:pt x="760" y="80"/>
                  </a:lnTo>
                  <a:lnTo>
                    <a:pt x="752" y="96"/>
                  </a:lnTo>
                  <a:lnTo>
                    <a:pt x="736" y="104"/>
                  </a:lnTo>
                  <a:lnTo>
                    <a:pt x="728" y="120"/>
                  </a:lnTo>
                  <a:lnTo>
                    <a:pt x="720" y="128"/>
                  </a:lnTo>
                  <a:lnTo>
                    <a:pt x="712" y="136"/>
                  </a:lnTo>
                  <a:lnTo>
                    <a:pt x="696" y="144"/>
                  </a:lnTo>
                  <a:lnTo>
                    <a:pt x="688" y="152"/>
                  </a:lnTo>
                  <a:lnTo>
                    <a:pt x="672" y="160"/>
                  </a:lnTo>
                  <a:lnTo>
                    <a:pt x="656" y="168"/>
                  </a:lnTo>
                  <a:lnTo>
                    <a:pt x="648" y="176"/>
                  </a:lnTo>
                  <a:lnTo>
                    <a:pt x="632" y="184"/>
                  </a:lnTo>
                  <a:lnTo>
                    <a:pt x="616" y="184"/>
                  </a:lnTo>
                  <a:lnTo>
                    <a:pt x="600" y="192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52" y="208"/>
                  </a:lnTo>
                  <a:lnTo>
                    <a:pt x="536" y="208"/>
                  </a:lnTo>
                  <a:lnTo>
                    <a:pt x="520" y="216"/>
                  </a:lnTo>
                  <a:lnTo>
                    <a:pt x="504" y="216"/>
                  </a:lnTo>
                  <a:lnTo>
                    <a:pt x="488" y="224"/>
                  </a:lnTo>
                  <a:lnTo>
                    <a:pt x="472" y="224"/>
                  </a:lnTo>
                  <a:lnTo>
                    <a:pt x="456" y="232"/>
                  </a:lnTo>
                  <a:lnTo>
                    <a:pt x="440" y="232"/>
                  </a:lnTo>
                  <a:lnTo>
                    <a:pt x="424" y="232"/>
                  </a:lnTo>
                  <a:lnTo>
                    <a:pt x="408" y="240"/>
                  </a:lnTo>
                  <a:lnTo>
                    <a:pt x="392" y="240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44" y="248"/>
                  </a:lnTo>
                  <a:lnTo>
                    <a:pt x="328" y="248"/>
                  </a:lnTo>
                  <a:lnTo>
                    <a:pt x="312" y="248"/>
                  </a:lnTo>
                  <a:lnTo>
                    <a:pt x="304" y="248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72" y="264"/>
                  </a:lnTo>
                  <a:lnTo>
                    <a:pt x="264" y="264"/>
                  </a:lnTo>
                  <a:lnTo>
                    <a:pt x="256" y="272"/>
                  </a:lnTo>
                  <a:lnTo>
                    <a:pt x="248" y="280"/>
                  </a:lnTo>
                  <a:lnTo>
                    <a:pt x="240" y="280"/>
                  </a:lnTo>
                  <a:lnTo>
                    <a:pt x="232" y="288"/>
                  </a:lnTo>
                  <a:lnTo>
                    <a:pt x="232" y="296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20"/>
                  </a:lnTo>
                  <a:lnTo>
                    <a:pt x="200" y="320"/>
                  </a:lnTo>
                  <a:lnTo>
                    <a:pt x="200" y="328"/>
                  </a:lnTo>
                  <a:lnTo>
                    <a:pt x="192" y="328"/>
                  </a:lnTo>
                  <a:lnTo>
                    <a:pt x="184" y="336"/>
                  </a:lnTo>
                  <a:lnTo>
                    <a:pt x="176" y="344"/>
                  </a:lnTo>
                  <a:lnTo>
                    <a:pt x="168" y="352"/>
                  </a:lnTo>
                  <a:lnTo>
                    <a:pt x="160" y="352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44" y="376"/>
                  </a:lnTo>
                  <a:lnTo>
                    <a:pt x="136" y="384"/>
                  </a:lnTo>
                  <a:lnTo>
                    <a:pt x="128" y="392"/>
                  </a:lnTo>
                  <a:lnTo>
                    <a:pt x="120" y="400"/>
                  </a:lnTo>
                  <a:lnTo>
                    <a:pt x="104" y="424"/>
                  </a:lnTo>
                  <a:lnTo>
                    <a:pt x="96" y="440"/>
                  </a:lnTo>
                  <a:lnTo>
                    <a:pt x="88" y="464"/>
                  </a:lnTo>
                  <a:lnTo>
                    <a:pt x="80" y="488"/>
                  </a:lnTo>
                  <a:lnTo>
                    <a:pt x="72" y="504"/>
                  </a:lnTo>
                  <a:lnTo>
                    <a:pt x="64" y="528"/>
                  </a:lnTo>
                  <a:lnTo>
                    <a:pt x="56" y="544"/>
                  </a:lnTo>
                  <a:lnTo>
                    <a:pt x="48" y="568"/>
                  </a:lnTo>
                  <a:lnTo>
                    <a:pt x="40" y="584"/>
                  </a:lnTo>
                  <a:lnTo>
                    <a:pt x="40" y="608"/>
                  </a:lnTo>
                  <a:lnTo>
                    <a:pt x="32" y="624"/>
                  </a:lnTo>
                  <a:lnTo>
                    <a:pt x="32" y="640"/>
                  </a:lnTo>
                  <a:lnTo>
                    <a:pt x="32" y="664"/>
                  </a:lnTo>
                  <a:lnTo>
                    <a:pt x="32" y="688"/>
                  </a:lnTo>
                  <a:lnTo>
                    <a:pt x="24" y="712"/>
                  </a:lnTo>
                  <a:lnTo>
                    <a:pt x="24" y="728"/>
                  </a:lnTo>
                  <a:lnTo>
                    <a:pt x="24" y="752"/>
                  </a:lnTo>
                  <a:lnTo>
                    <a:pt x="24" y="760"/>
                  </a:lnTo>
                  <a:lnTo>
                    <a:pt x="24" y="768"/>
                  </a:lnTo>
                  <a:lnTo>
                    <a:pt x="24" y="776"/>
                  </a:lnTo>
                  <a:lnTo>
                    <a:pt x="24" y="792"/>
                  </a:lnTo>
                  <a:lnTo>
                    <a:pt x="24" y="808"/>
                  </a:lnTo>
                  <a:lnTo>
                    <a:pt x="24" y="816"/>
                  </a:lnTo>
                  <a:lnTo>
                    <a:pt x="32" y="824"/>
                  </a:lnTo>
                  <a:lnTo>
                    <a:pt x="32" y="832"/>
                  </a:lnTo>
                  <a:lnTo>
                    <a:pt x="32" y="840"/>
                  </a:lnTo>
                  <a:lnTo>
                    <a:pt x="32" y="848"/>
                  </a:lnTo>
                  <a:lnTo>
                    <a:pt x="32" y="856"/>
                  </a:lnTo>
                  <a:lnTo>
                    <a:pt x="40" y="864"/>
                  </a:lnTo>
                  <a:lnTo>
                    <a:pt x="40" y="872"/>
                  </a:lnTo>
                  <a:lnTo>
                    <a:pt x="40" y="880"/>
                  </a:lnTo>
                  <a:lnTo>
                    <a:pt x="40" y="888"/>
                  </a:lnTo>
                  <a:lnTo>
                    <a:pt x="40" y="904"/>
                  </a:lnTo>
                  <a:lnTo>
                    <a:pt x="48" y="920"/>
                  </a:lnTo>
                  <a:lnTo>
                    <a:pt x="48" y="936"/>
                  </a:lnTo>
                  <a:lnTo>
                    <a:pt x="48" y="944"/>
                  </a:lnTo>
                  <a:lnTo>
                    <a:pt x="48" y="960"/>
                  </a:lnTo>
                  <a:lnTo>
                    <a:pt x="48" y="968"/>
                  </a:lnTo>
                  <a:lnTo>
                    <a:pt x="48" y="976"/>
                  </a:lnTo>
                  <a:lnTo>
                    <a:pt x="48" y="992"/>
                  </a:lnTo>
                  <a:lnTo>
                    <a:pt x="48" y="1000"/>
                  </a:lnTo>
                  <a:lnTo>
                    <a:pt x="48" y="1008"/>
                  </a:lnTo>
                  <a:lnTo>
                    <a:pt x="40" y="1024"/>
                  </a:lnTo>
                  <a:lnTo>
                    <a:pt x="40" y="1032"/>
                  </a:lnTo>
                  <a:lnTo>
                    <a:pt x="40" y="1048"/>
                  </a:lnTo>
                  <a:lnTo>
                    <a:pt x="32" y="1064"/>
                  </a:lnTo>
                  <a:lnTo>
                    <a:pt x="32" y="1080"/>
                  </a:lnTo>
                  <a:lnTo>
                    <a:pt x="32" y="1104"/>
                  </a:lnTo>
                  <a:lnTo>
                    <a:pt x="32" y="1112"/>
                  </a:lnTo>
                  <a:lnTo>
                    <a:pt x="24" y="1112"/>
                  </a:lnTo>
                  <a:lnTo>
                    <a:pt x="24" y="1120"/>
                  </a:lnTo>
                  <a:lnTo>
                    <a:pt x="24" y="1128"/>
                  </a:lnTo>
                  <a:lnTo>
                    <a:pt x="24" y="1136"/>
                  </a:lnTo>
                  <a:lnTo>
                    <a:pt x="24" y="1144"/>
                  </a:lnTo>
                  <a:lnTo>
                    <a:pt x="16" y="1152"/>
                  </a:lnTo>
                  <a:lnTo>
                    <a:pt x="16" y="1160"/>
                  </a:lnTo>
                  <a:lnTo>
                    <a:pt x="16" y="1168"/>
                  </a:lnTo>
                  <a:lnTo>
                    <a:pt x="16" y="1176"/>
                  </a:lnTo>
                  <a:lnTo>
                    <a:pt x="16" y="1184"/>
                  </a:lnTo>
                  <a:lnTo>
                    <a:pt x="8" y="1192"/>
                  </a:lnTo>
                  <a:lnTo>
                    <a:pt x="8" y="1200"/>
                  </a:lnTo>
                  <a:lnTo>
                    <a:pt x="8" y="1216"/>
                  </a:lnTo>
                  <a:lnTo>
                    <a:pt x="8" y="1224"/>
                  </a:lnTo>
                  <a:lnTo>
                    <a:pt x="8" y="1240"/>
                  </a:lnTo>
                  <a:lnTo>
                    <a:pt x="8" y="1248"/>
                  </a:lnTo>
                  <a:lnTo>
                    <a:pt x="8" y="1256"/>
                  </a:lnTo>
                  <a:lnTo>
                    <a:pt x="0" y="1272"/>
                  </a:lnTo>
                  <a:lnTo>
                    <a:pt x="0" y="1288"/>
                  </a:lnTo>
                  <a:lnTo>
                    <a:pt x="0" y="1296"/>
                  </a:lnTo>
                  <a:lnTo>
                    <a:pt x="0" y="1312"/>
                  </a:lnTo>
                  <a:lnTo>
                    <a:pt x="0" y="1320"/>
                  </a:lnTo>
                  <a:lnTo>
                    <a:pt x="0" y="1336"/>
                  </a:lnTo>
                  <a:lnTo>
                    <a:pt x="0" y="1344"/>
                  </a:lnTo>
                  <a:lnTo>
                    <a:pt x="0" y="1360"/>
                  </a:lnTo>
                  <a:lnTo>
                    <a:pt x="0" y="1368"/>
                  </a:lnTo>
                  <a:lnTo>
                    <a:pt x="0" y="138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5"/>
            <p:cNvSpPr>
              <a:spLocks noChangeAspect="1"/>
            </p:cNvSpPr>
            <p:nvPr/>
          </p:nvSpPr>
          <p:spPr bwMode="auto">
            <a:xfrm>
              <a:off x="3420" y="2456"/>
              <a:ext cx="592" cy="712"/>
            </a:xfrm>
            <a:custGeom>
              <a:avLst/>
              <a:gdLst>
                <a:gd name="T0" fmla="*/ 432 w 592"/>
                <a:gd name="T1" fmla="*/ 712 h 712"/>
                <a:gd name="T2" fmla="*/ 448 w 592"/>
                <a:gd name="T3" fmla="*/ 712 h 712"/>
                <a:gd name="T4" fmla="*/ 472 w 592"/>
                <a:gd name="T5" fmla="*/ 704 h 712"/>
                <a:gd name="T6" fmla="*/ 488 w 592"/>
                <a:gd name="T7" fmla="*/ 704 h 712"/>
                <a:gd name="T8" fmla="*/ 504 w 592"/>
                <a:gd name="T9" fmla="*/ 696 h 712"/>
                <a:gd name="T10" fmla="*/ 520 w 592"/>
                <a:gd name="T11" fmla="*/ 696 h 712"/>
                <a:gd name="T12" fmla="*/ 536 w 592"/>
                <a:gd name="T13" fmla="*/ 688 h 712"/>
                <a:gd name="T14" fmla="*/ 544 w 592"/>
                <a:gd name="T15" fmla="*/ 680 h 712"/>
                <a:gd name="T16" fmla="*/ 552 w 592"/>
                <a:gd name="T17" fmla="*/ 672 h 712"/>
                <a:gd name="T18" fmla="*/ 560 w 592"/>
                <a:gd name="T19" fmla="*/ 664 h 712"/>
                <a:gd name="T20" fmla="*/ 568 w 592"/>
                <a:gd name="T21" fmla="*/ 664 h 712"/>
                <a:gd name="T22" fmla="*/ 576 w 592"/>
                <a:gd name="T23" fmla="*/ 656 h 712"/>
                <a:gd name="T24" fmla="*/ 584 w 592"/>
                <a:gd name="T25" fmla="*/ 648 h 712"/>
                <a:gd name="T26" fmla="*/ 584 w 592"/>
                <a:gd name="T27" fmla="*/ 640 h 712"/>
                <a:gd name="T28" fmla="*/ 592 w 592"/>
                <a:gd name="T29" fmla="*/ 640 h 712"/>
                <a:gd name="T30" fmla="*/ 368 w 592"/>
                <a:gd name="T31" fmla="*/ 0 h 712"/>
                <a:gd name="T32" fmla="*/ 0 w 592"/>
                <a:gd name="T33" fmla="*/ 72 h 712"/>
                <a:gd name="T34" fmla="*/ 256 w 592"/>
                <a:gd name="T35" fmla="*/ 672 h 712"/>
                <a:gd name="T36" fmla="*/ 264 w 592"/>
                <a:gd name="T37" fmla="*/ 672 h 712"/>
                <a:gd name="T38" fmla="*/ 264 w 592"/>
                <a:gd name="T39" fmla="*/ 680 h 712"/>
                <a:gd name="T40" fmla="*/ 272 w 592"/>
                <a:gd name="T41" fmla="*/ 680 h 712"/>
                <a:gd name="T42" fmla="*/ 280 w 592"/>
                <a:gd name="T43" fmla="*/ 688 h 712"/>
                <a:gd name="T44" fmla="*/ 288 w 592"/>
                <a:gd name="T45" fmla="*/ 688 h 712"/>
                <a:gd name="T46" fmla="*/ 296 w 592"/>
                <a:gd name="T47" fmla="*/ 688 h 712"/>
                <a:gd name="T48" fmla="*/ 312 w 592"/>
                <a:gd name="T49" fmla="*/ 696 h 712"/>
                <a:gd name="T50" fmla="*/ 320 w 592"/>
                <a:gd name="T51" fmla="*/ 696 h 712"/>
                <a:gd name="T52" fmla="*/ 336 w 592"/>
                <a:gd name="T53" fmla="*/ 704 h 712"/>
                <a:gd name="T54" fmla="*/ 352 w 592"/>
                <a:gd name="T55" fmla="*/ 704 h 712"/>
                <a:gd name="T56" fmla="*/ 368 w 592"/>
                <a:gd name="T57" fmla="*/ 704 h 712"/>
                <a:gd name="T58" fmla="*/ 392 w 592"/>
                <a:gd name="T59" fmla="*/ 704 h 712"/>
                <a:gd name="T60" fmla="*/ 408 w 592"/>
                <a:gd name="T61" fmla="*/ 712 h 712"/>
                <a:gd name="T62" fmla="*/ 432 w 592"/>
                <a:gd name="T63" fmla="*/ 712 h 7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2"/>
                <a:gd name="T97" fmla="*/ 0 h 712"/>
                <a:gd name="T98" fmla="*/ 592 w 592"/>
                <a:gd name="T99" fmla="*/ 712 h 7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2" h="712">
                  <a:moveTo>
                    <a:pt x="432" y="712"/>
                  </a:moveTo>
                  <a:lnTo>
                    <a:pt x="448" y="712"/>
                  </a:lnTo>
                  <a:lnTo>
                    <a:pt x="472" y="704"/>
                  </a:lnTo>
                  <a:lnTo>
                    <a:pt x="488" y="704"/>
                  </a:lnTo>
                  <a:lnTo>
                    <a:pt x="504" y="696"/>
                  </a:lnTo>
                  <a:lnTo>
                    <a:pt x="520" y="696"/>
                  </a:lnTo>
                  <a:lnTo>
                    <a:pt x="536" y="688"/>
                  </a:lnTo>
                  <a:lnTo>
                    <a:pt x="544" y="680"/>
                  </a:lnTo>
                  <a:lnTo>
                    <a:pt x="552" y="672"/>
                  </a:lnTo>
                  <a:lnTo>
                    <a:pt x="560" y="664"/>
                  </a:lnTo>
                  <a:lnTo>
                    <a:pt x="568" y="664"/>
                  </a:lnTo>
                  <a:lnTo>
                    <a:pt x="576" y="656"/>
                  </a:lnTo>
                  <a:lnTo>
                    <a:pt x="584" y="648"/>
                  </a:lnTo>
                  <a:lnTo>
                    <a:pt x="584" y="640"/>
                  </a:lnTo>
                  <a:lnTo>
                    <a:pt x="592" y="640"/>
                  </a:lnTo>
                  <a:lnTo>
                    <a:pt x="368" y="0"/>
                  </a:lnTo>
                  <a:lnTo>
                    <a:pt x="0" y="72"/>
                  </a:lnTo>
                  <a:lnTo>
                    <a:pt x="256" y="672"/>
                  </a:lnTo>
                  <a:lnTo>
                    <a:pt x="264" y="672"/>
                  </a:lnTo>
                  <a:lnTo>
                    <a:pt x="264" y="680"/>
                  </a:lnTo>
                  <a:lnTo>
                    <a:pt x="272" y="680"/>
                  </a:lnTo>
                  <a:lnTo>
                    <a:pt x="280" y="688"/>
                  </a:lnTo>
                  <a:lnTo>
                    <a:pt x="288" y="688"/>
                  </a:lnTo>
                  <a:lnTo>
                    <a:pt x="296" y="688"/>
                  </a:lnTo>
                  <a:lnTo>
                    <a:pt x="312" y="696"/>
                  </a:lnTo>
                  <a:lnTo>
                    <a:pt x="320" y="696"/>
                  </a:lnTo>
                  <a:lnTo>
                    <a:pt x="336" y="704"/>
                  </a:lnTo>
                  <a:lnTo>
                    <a:pt x="352" y="704"/>
                  </a:lnTo>
                  <a:lnTo>
                    <a:pt x="368" y="704"/>
                  </a:lnTo>
                  <a:lnTo>
                    <a:pt x="392" y="704"/>
                  </a:lnTo>
                  <a:lnTo>
                    <a:pt x="408" y="712"/>
                  </a:lnTo>
                  <a:lnTo>
                    <a:pt x="432" y="71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6"/>
            <p:cNvSpPr>
              <a:spLocks noChangeAspect="1"/>
            </p:cNvSpPr>
            <p:nvPr/>
          </p:nvSpPr>
          <p:spPr bwMode="auto">
            <a:xfrm>
              <a:off x="3420" y="2528"/>
              <a:ext cx="272" cy="632"/>
            </a:xfrm>
            <a:custGeom>
              <a:avLst/>
              <a:gdLst>
                <a:gd name="T0" fmla="*/ 272 w 272"/>
                <a:gd name="T1" fmla="*/ 632 h 632"/>
                <a:gd name="T2" fmla="*/ 104 w 272"/>
                <a:gd name="T3" fmla="*/ 248 h 632"/>
                <a:gd name="T4" fmla="*/ 0 w 272"/>
                <a:gd name="T5" fmla="*/ 0 h 632"/>
                <a:gd name="T6" fmla="*/ 0 60000 65536"/>
                <a:gd name="T7" fmla="*/ 0 60000 65536"/>
                <a:gd name="T8" fmla="*/ 0 60000 65536"/>
                <a:gd name="T9" fmla="*/ 0 w 272"/>
                <a:gd name="T10" fmla="*/ 0 h 632"/>
                <a:gd name="T11" fmla="*/ 272 w 272"/>
                <a:gd name="T12" fmla="*/ 632 h 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632">
                  <a:moveTo>
                    <a:pt x="272" y="632"/>
                  </a:moveTo>
                  <a:lnTo>
                    <a:pt x="104" y="24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7"/>
            <p:cNvSpPr>
              <a:spLocks noChangeAspect="1"/>
            </p:cNvSpPr>
            <p:nvPr/>
          </p:nvSpPr>
          <p:spPr bwMode="auto">
            <a:xfrm>
              <a:off x="3764" y="2456"/>
              <a:ext cx="192" cy="488"/>
            </a:xfrm>
            <a:custGeom>
              <a:avLst/>
              <a:gdLst>
                <a:gd name="T0" fmla="*/ 192 w 192"/>
                <a:gd name="T1" fmla="*/ 488 h 488"/>
                <a:gd name="T2" fmla="*/ 184 w 192"/>
                <a:gd name="T3" fmla="*/ 472 h 488"/>
                <a:gd name="T4" fmla="*/ 24 w 192"/>
                <a:gd name="T5" fmla="*/ 0 h 488"/>
                <a:gd name="T6" fmla="*/ 24 w 192"/>
                <a:gd name="T7" fmla="*/ 8 h 488"/>
                <a:gd name="T8" fmla="*/ 24 w 192"/>
                <a:gd name="T9" fmla="*/ 16 h 488"/>
                <a:gd name="T10" fmla="*/ 24 w 192"/>
                <a:gd name="T11" fmla="*/ 32 h 488"/>
                <a:gd name="T12" fmla="*/ 24 w 192"/>
                <a:gd name="T13" fmla="*/ 40 h 488"/>
                <a:gd name="T14" fmla="*/ 24 w 192"/>
                <a:gd name="T15" fmla="*/ 48 h 488"/>
                <a:gd name="T16" fmla="*/ 24 w 192"/>
                <a:gd name="T17" fmla="*/ 64 h 488"/>
                <a:gd name="T18" fmla="*/ 24 w 192"/>
                <a:gd name="T19" fmla="*/ 80 h 488"/>
                <a:gd name="T20" fmla="*/ 24 w 192"/>
                <a:gd name="T21" fmla="*/ 88 h 488"/>
                <a:gd name="T22" fmla="*/ 24 w 192"/>
                <a:gd name="T23" fmla="*/ 104 h 488"/>
                <a:gd name="T24" fmla="*/ 16 w 192"/>
                <a:gd name="T25" fmla="*/ 120 h 488"/>
                <a:gd name="T26" fmla="*/ 16 w 192"/>
                <a:gd name="T27" fmla="*/ 128 h 488"/>
                <a:gd name="T28" fmla="*/ 16 w 192"/>
                <a:gd name="T29" fmla="*/ 144 h 488"/>
                <a:gd name="T30" fmla="*/ 8 w 192"/>
                <a:gd name="T31" fmla="*/ 152 h 488"/>
                <a:gd name="T32" fmla="*/ 0 w 192"/>
                <a:gd name="T33" fmla="*/ 160 h 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488"/>
                <a:gd name="T53" fmla="*/ 192 w 192"/>
                <a:gd name="T54" fmla="*/ 488 h 4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488">
                  <a:moveTo>
                    <a:pt x="192" y="488"/>
                  </a:moveTo>
                  <a:lnTo>
                    <a:pt x="184" y="47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8" y="152"/>
                  </a:lnTo>
                  <a:lnTo>
                    <a:pt x="0" y="16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8"/>
            <p:cNvSpPr>
              <a:spLocks noChangeAspect="1"/>
            </p:cNvSpPr>
            <p:nvPr/>
          </p:nvSpPr>
          <p:spPr bwMode="auto">
            <a:xfrm>
              <a:off x="2060" y="1304"/>
              <a:ext cx="584" cy="96"/>
            </a:xfrm>
            <a:custGeom>
              <a:avLst/>
              <a:gdLst>
                <a:gd name="T0" fmla="*/ 0 w 584"/>
                <a:gd name="T1" fmla="*/ 0 h 96"/>
                <a:gd name="T2" fmla="*/ 24 w 584"/>
                <a:gd name="T3" fmla="*/ 0 h 96"/>
                <a:gd name="T4" fmla="*/ 48 w 584"/>
                <a:gd name="T5" fmla="*/ 8 h 96"/>
                <a:gd name="T6" fmla="*/ 88 w 584"/>
                <a:gd name="T7" fmla="*/ 8 h 96"/>
                <a:gd name="T8" fmla="*/ 128 w 584"/>
                <a:gd name="T9" fmla="*/ 16 h 96"/>
                <a:gd name="T10" fmla="*/ 176 w 584"/>
                <a:gd name="T11" fmla="*/ 24 h 96"/>
                <a:gd name="T12" fmla="*/ 224 w 584"/>
                <a:gd name="T13" fmla="*/ 32 h 96"/>
                <a:gd name="T14" fmla="*/ 280 w 584"/>
                <a:gd name="T15" fmla="*/ 40 h 96"/>
                <a:gd name="T16" fmla="*/ 328 w 584"/>
                <a:gd name="T17" fmla="*/ 48 h 96"/>
                <a:gd name="T18" fmla="*/ 384 w 584"/>
                <a:gd name="T19" fmla="*/ 56 h 96"/>
                <a:gd name="T20" fmla="*/ 432 w 584"/>
                <a:gd name="T21" fmla="*/ 64 h 96"/>
                <a:gd name="T22" fmla="*/ 480 w 584"/>
                <a:gd name="T23" fmla="*/ 72 h 96"/>
                <a:gd name="T24" fmla="*/ 520 w 584"/>
                <a:gd name="T25" fmla="*/ 80 h 96"/>
                <a:gd name="T26" fmla="*/ 552 w 584"/>
                <a:gd name="T27" fmla="*/ 88 h 96"/>
                <a:gd name="T28" fmla="*/ 576 w 584"/>
                <a:gd name="T29" fmla="*/ 88 h 96"/>
                <a:gd name="T30" fmla="*/ 584 w 584"/>
                <a:gd name="T31" fmla="*/ 96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4"/>
                <a:gd name="T49" fmla="*/ 0 h 96"/>
                <a:gd name="T50" fmla="*/ 584 w 584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4" h="96">
                  <a:moveTo>
                    <a:pt x="0" y="0"/>
                  </a:moveTo>
                  <a:lnTo>
                    <a:pt x="24" y="0"/>
                  </a:lnTo>
                  <a:lnTo>
                    <a:pt x="48" y="8"/>
                  </a:lnTo>
                  <a:lnTo>
                    <a:pt x="88" y="8"/>
                  </a:lnTo>
                  <a:lnTo>
                    <a:pt x="128" y="16"/>
                  </a:lnTo>
                  <a:lnTo>
                    <a:pt x="176" y="24"/>
                  </a:lnTo>
                  <a:lnTo>
                    <a:pt x="224" y="32"/>
                  </a:lnTo>
                  <a:lnTo>
                    <a:pt x="280" y="40"/>
                  </a:lnTo>
                  <a:lnTo>
                    <a:pt x="328" y="48"/>
                  </a:lnTo>
                  <a:lnTo>
                    <a:pt x="384" y="56"/>
                  </a:lnTo>
                  <a:lnTo>
                    <a:pt x="432" y="64"/>
                  </a:lnTo>
                  <a:lnTo>
                    <a:pt x="480" y="72"/>
                  </a:lnTo>
                  <a:lnTo>
                    <a:pt x="520" y="80"/>
                  </a:lnTo>
                  <a:lnTo>
                    <a:pt x="552" y="88"/>
                  </a:lnTo>
                  <a:lnTo>
                    <a:pt x="576" y="88"/>
                  </a:lnTo>
                  <a:lnTo>
                    <a:pt x="584" y="9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9"/>
            <p:cNvSpPr>
              <a:spLocks noChangeAspect="1"/>
            </p:cNvSpPr>
            <p:nvPr/>
          </p:nvSpPr>
          <p:spPr bwMode="auto">
            <a:xfrm>
              <a:off x="2972" y="1304"/>
              <a:ext cx="456" cy="88"/>
            </a:xfrm>
            <a:custGeom>
              <a:avLst/>
              <a:gdLst>
                <a:gd name="T0" fmla="*/ 456 w 456"/>
                <a:gd name="T1" fmla="*/ 0 h 88"/>
                <a:gd name="T2" fmla="*/ 440 w 456"/>
                <a:gd name="T3" fmla="*/ 0 h 88"/>
                <a:gd name="T4" fmla="*/ 424 w 456"/>
                <a:gd name="T5" fmla="*/ 8 h 88"/>
                <a:gd name="T6" fmla="*/ 400 w 456"/>
                <a:gd name="T7" fmla="*/ 16 h 88"/>
                <a:gd name="T8" fmla="*/ 368 w 456"/>
                <a:gd name="T9" fmla="*/ 16 h 88"/>
                <a:gd name="T10" fmla="*/ 336 w 456"/>
                <a:gd name="T11" fmla="*/ 24 h 88"/>
                <a:gd name="T12" fmla="*/ 296 w 456"/>
                <a:gd name="T13" fmla="*/ 32 h 88"/>
                <a:gd name="T14" fmla="*/ 256 w 456"/>
                <a:gd name="T15" fmla="*/ 40 h 88"/>
                <a:gd name="T16" fmla="*/ 216 w 456"/>
                <a:gd name="T17" fmla="*/ 48 h 88"/>
                <a:gd name="T18" fmla="*/ 176 w 456"/>
                <a:gd name="T19" fmla="*/ 56 h 88"/>
                <a:gd name="T20" fmla="*/ 136 w 456"/>
                <a:gd name="T21" fmla="*/ 64 h 88"/>
                <a:gd name="T22" fmla="*/ 104 w 456"/>
                <a:gd name="T23" fmla="*/ 72 h 88"/>
                <a:gd name="T24" fmla="*/ 64 w 456"/>
                <a:gd name="T25" fmla="*/ 80 h 88"/>
                <a:gd name="T26" fmla="*/ 40 w 456"/>
                <a:gd name="T27" fmla="*/ 80 h 88"/>
                <a:gd name="T28" fmla="*/ 16 w 456"/>
                <a:gd name="T29" fmla="*/ 88 h 88"/>
                <a:gd name="T30" fmla="*/ 0 w 456"/>
                <a:gd name="T31" fmla="*/ 88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6"/>
                <a:gd name="T49" fmla="*/ 0 h 88"/>
                <a:gd name="T50" fmla="*/ 456 w 456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6" h="88">
                  <a:moveTo>
                    <a:pt x="456" y="0"/>
                  </a:moveTo>
                  <a:lnTo>
                    <a:pt x="440" y="0"/>
                  </a:lnTo>
                  <a:lnTo>
                    <a:pt x="424" y="8"/>
                  </a:lnTo>
                  <a:lnTo>
                    <a:pt x="400" y="16"/>
                  </a:lnTo>
                  <a:lnTo>
                    <a:pt x="368" y="16"/>
                  </a:lnTo>
                  <a:lnTo>
                    <a:pt x="336" y="24"/>
                  </a:lnTo>
                  <a:lnTo>
                    <a:pt x="296" y="32"/>
                  </a:lnTo>
                  <a:lnTo>
                    <a:pt x="256" y="40"/>
                  </a:lnTo>
                  <a:lnTo>
                    <a:pt x="216" y="48"/>
                  </a:lnTo>
                  <a:lnTo>
                    <a:pt x="176" y="56"/>
                  </a:lnTo>
                  <a:lnTo>
                    <a:pt x="136" y="64"/>
                  </a:lnTo>
                  <a:lnTo>
                    <a:pt x="104" y="72"/>
                  </a:lnTo>
                  <a:lnTo>
                    <a:pt x="64" y="80"/>
                  </a:lnTo>
                  <a:lnTo>
                    <a:pt x="40" y="80"/>
                  </a:lnTo>
                  <a:lnTo>
                    <a:pt x="16" y="88"/>
                  </a:lnTo>
                  <a:lnTo>
                    <a:pt x="0" y="8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20"/>
            <p:cNvSpPr>
              <a:spLocks noChangeAspect="1"/>
            </p:cNvSpPr>
            <p:nvPr/>
          </p:nvSpPr>
          <p:spPr bwMode="auto">
            <a:xfrm>
              <a:off x="2780" y="1648"/>
              <a:ext cx="128" cy="72"/>
            </a:xfrm>
            <a:custGeom>
              <a:avLst/>
              <a:gdLst>
                <a:gd name="T0" fmla="*/ 128 w 128"/>
                <a:gd name="T1" fmla="*/ 0 h 72"/>
                <a:gd name="T2" fmla="*/ 120 w 128"/>
                <a:gd name="T3" fmla="*/ 0 h 72"/>
                <a:gd name="T4" fmla="*/ 112 w 128"/>
                <a:gd name="T5" fmla="*/ 8 h 72"/>
                <a:gd name="T6" fmla="*/ 104 w 128"/>
                <a:gd name="T7" fmla="*/ 8 h 72"/>
                <a:gd name="T8" fmla="*/ 96 w 128"/>
                <a:gd name="T9" fmla="*/ 16 h 72"/>
                <a:gd name="T10" fmla="*/ 88 w 128"/>
                <a:gd name="T11" fmla="*/ 16 h 72"/>
                <a:gd name="T12" fmla="*/ 72 w 128"/>
                <a:gd name="T13" fmla="*/ 24 h 72"/>
                <a:gd name="T14" fmla="*/ 64 w 128"/>
                <a:gd name="T15" fmla="*/ 24 h 72"/>
                <a:gd name="T16" fmla="*/ 56 w 128"/>
                <a:gd name="T17" fmla="*/ 32 h 72"/>
                <a:gd name="T18" fmla="*/ 40 w 128"/>
                <a:gd name="T19" fmla="*/ 40 h 72"/>
                <a:gd name="T20" fmla="*/ 32 w 128"/>
                <a:gd name="T21" fmla="*/ 48 h 72"/>
                <a:gd name="T22" fmla="*/ 24 w 128"/>
                <a:gd name="T23" fmla="*/ 48 h 72"/>
                <a:gd name="T24" fmla="*/ 8 w 128"/>
                <a:gd name="T25" fmla="*/ 56 h 72"/>
                <a:gd name="T26" fmla="*/ 0 w 128"/>
                <a:gd name="T27" fmla="*/ 64 h 72"/>
                <a:gd name="T28" fmla="*/ 0 w 128"/>
                <a:gd name="T29" fmla="*/ 72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72"/>
                <a:gd name="T47" fmla="*/ 128 w 128"/>
                <a:gd name="T48" fmla="*/ 72 h 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72">
                  <a:moveTo>
                    <a:pt x="128" y="0"/>
                  </a:moveTo>
                  <a:lnTo>
                    <a:pt x="120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8" y="56"/>
                  </a:lnTo>
                  <a:lnTo>
                    <a:pt x="0" y="64"/>
                  </a:lnTo>
                  <a:lnTo>
                    <a:pt x="0" y="7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21"/>
            <p:cNvSpPr>
              <a:spLocks noChangeAspect="1"/>
            </p:cNvSpPr>
            <p:nvPr/>
          </p:nvSpPr>
          <p:spPr bwMode="auto">
            <a:xfrm>
              <a:off x="2628" y="1928"/>
              <a:ext cx="8" cy="64"/>
            </a:xfrm>
            <a:custGeom>
              <a:avLst/>
              <a:gdLst>
                <a:gd name="T0" fmla="*/ 0 w 8"/>
                <a:gd name="T1" fmla="*/ 0 h 64"/>
                <a:gd name="T2" fmla="*/ 0 w 8"/>
                <a:gd name="T3" fmla="*/ 8 h 64"/>
                <a:gd name="T4" fmla="*/ 0 w 8"/>
                <a:gd name="T5" fmla="*/ 16 h 64"/>
                <a:gd name="T6" fmla="*/ 0 w 8"/>
                <a:gd name="T7" fmla="*/ 24 h 64"/>
                <a:gd name="T8" fmla="*/ 0 w 8"/>
                <a:gd name="T9" fmla="*/ 32 h 64"/>
                <a:gd name="T10" fmla="*/ 0 w 8"/>
                <a:gd name="T11" fmla="*/ 40 h 64"/>
                <a:gd name="T12" fmla="*/ 0 w 8"/>
                <a:gd name="T13" fmla="*/ 48 h 64"/>
                <a:gd name="T14" fmla="*/ 8 w 8"/>
                <a:gd name="T15" fmla="*/ 56 h 64"/>
                <a:gd name="T16" fmla="*/ 8 w 8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4"/>
                <a:gd name="T29" fmla="*/ 8 w 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4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6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8" name="Group 22"/>
            <p:cNvGrpSpPr>
              <a:grpSpLocks noChangeAspect="1"/>
            </p:cNvGrpSpPr>
            <p:nvPr/>
          </p:nvGrpSpPr>
          <p:grpSpPr bwMode="auto">
            <a:xfrm>
              <a:off x="2220" y="2424"/>
              <a:ext cx="1088" cy="400"/>
              <a:chOff x="2220" y="2424"/>
              <a:chExt cx="1088" cy="400"/>
            </a:xfrm>
          </p:grpSpPr>
          <p:sp>
            <p:nvSpPr>
              <p:cNvPr id="143" name="Freeform 23"/>
              <p:cNvSpPr>
                <a:spLocks noChangeAspect="1"/>
              </p:cNvSpPr>
              <p:nvPr/>
            </p:nvSpPr>
            <p:spPr bwMode="auto">
              <a:xfrm>
                <a:off x="2716" y="2424"/>
                <a:ext cx="592" cy="400"/>
              </a:xfrm>
              <a:custGeom>
                <a:avLst/>
                <a:gdLst>
                  <a:gd name="T0" fmla="*/ 0 w 592"/>
                  <a:gd name="T1" fmla="*/ 32 h 400"/>
                  <a:gd name="T2" fmla="*/ 16 w 592"/>
                  <a:gd name="T3" fmla="*/ 48 h 400"/>
                  <a:gd name="T4" fmla="*/ 32 w 592"/>
                  <a:gd name="T5" fmla="*/ 56 h 400"/>
                  <a:gd name="T6" fmla="*/ 48 w 592"/>
                  <a:gd name="T7" fmla="*/ 64 h 400"/>
                  <a:gd name="T8" fmla="*/ 56 w 592"/>
                  <a:gd name="T9" fmla="*/ 64 h 400"/>
                  <a:gd name="T10" fmla="*/ 72 w 592"/>
                  <a:gd name="T11" fmla="*/ 64 h 400"/>
                  <a:gd name="T12" fmla="*/ 88 w 592"/>
                  <a:gd name="T13" fmla="*/ 64 h 400"/>
                  <a:gd name="T14" fmla="*/ 104 w 592"/>
                  <a:gd name="T15" fmla="*/ 64 h 400"/>
                  <a:gd name="T16" fmla="*/ 112 w 592"/>
                  <a:gd name="T17" fmla="*/ 56 h 400"/>
                  <a:gd name="T18" fmla="*/ 128 w 592"/>
                  <a:gd name="T19" fmla="*/ 48 h 400"/>
                  <a:gd name="T20" fmla="*/ 136 w 592"/>
                  <a:gd name="T21" fmla="*/ 40 h 400"/>
                  <a:gd name="T22" fmla="*/ 144 w 592"/>
                  <a:gd name="T23" fmla="*/ 32 h 400"/>
                  <a:gd name="T24" fmla="*/ 152 w 592"/>
                  <a:gd name="T25" fmla="*/ 32 h 400"/>
                  <a:gd name="T26" fmla="*/ 160 w 592"/>
                  <a:gd name="T27" fmla="*/ 24 h 400"/>
                  <a:gd name="T28" fmla="*/ 160 w 592"/>
                  <a:gd name="T29" fmla="*/ 16 h 400"/>
                  <a:gd name="T30" fmla="*/ 192 w 592"/>
                  <a:gd name="T31" fmla="*/ 8 h 400"/>
                  <a:gd name="T32" fmla="*/ 208 w 592"/>
                  <a:gd name="T33" fmla="*/ 0 h 400"/>
                  <a:gd name="T34" fmla="*/ 232 w 592"/>
                  <a:gd name="T35" fmla="*/ 0 h 400"/>
                  <a:gd name="T36" fmla="*/ 256 w 592"/>
                  <a:gd name="T37" fmla="*/ 8 h 400"/>
                  <a:gd name="T38" fmla="*/ 272 w 592"/>
                  <a:gd name="T39" fmla="*/ 16 h 400"/>
                  <a:gd name="T40" fmla="*/ 296 w 592"/>
                  <a:gd name="T41" fmla="*/ 24 h 400"/>
                  <a:gd name="T42" fmla="*/ 312 w 592"/>
                  <a:gd name="T43" fmla="*/ 32 h 400"/>
                  <a:gd name="T44" fmla="*/ 328 w 592"/>
                  <a:gd name="T45" fmla="*/ 40 h 400"/>
                  <a:gd name="T46" fmla="*/ 344 w 592"/>
                  <a:gd name="T47" fmla="*/ 56 h 400"/>
                  <a:gd name="T48" fmla="*/ 360 w 592"/>
                  <a:gd name="T49" fmla="*/ 72 h 400"/>
                  <a:gd name="T50" fmla="*/ 376 w 592"/>
                  <a:gd name="T51" fmla="*/ 88 h 400"/>
                  <a:gd name="T52" fmla="*/ 392 w 592"/>
                  <a:gd name="T53" fmla="*/ 104 h 400"/>
                  <a:gd name="T54" fmla="*/ 408 w 592"/>
                  <a:gd name="T55" fmla="*/ 128 h 400"/>
                  <a:gd name="T56" fmla="*/ 416 w 592"/>
                  <a:gd name="T57" fmla="*/ 144 h 400"/>
                  <a:gd name="T58" fmla="*/ 432 w 592"/>
                  <a:gd name="T59" fmla="*/ 160 h 400"/>
                  <a:gd name="T60" fmla="*/ 448 w 592"/>
                  <a:gd name="T61" fmla="*/ 184 h 400"/>
                  <a:gd name="T62" fmla="*/ 456 w 592"/>
                  <a:gd name="T63" fmla="*/ 192 h 400"/>
                  <a:gd name="T64" fmla="*/ 464 w 592"/>
                  <a:gd name="T65" fmla="*/ 208 h 400"/>
                  <a:gd name="T66" fmla="*/ 472 w 592"/>
                  <a:gd name="T67" fmla="*/ 224 h 400"/>
                  <a:gd name="T68" fmla="*/ 472 w 592"/>
                  <a:gd name="T69" fmla="*/ 240 h 400"/>
                  <a:gd name="T70" fmla="*/ 480 w 592"/>
                  <a:gd name="T71" fmla="*/ 256 h 400"/>
                  <a:gd name="T72" fmla="*/ 488 w 592"/>
                  <a:gd name="T73" fmla="*/ 280 h 400"/>
                  <a:gd name="T74" fmla="*/ 496 w 592"/>
                  <a:gd name="T75" fmla="*/ 296 h 400"/>
                  <a:gd name="T76" fmla="*/ 504 w 592"/>
                  <a:gd name="T77" fmla="*/ 312 h 400"/>
                  <a:gd name="T78" fmla="*/ 512 w 592"/>
                  <a:gd name="T79" fmla="*/ 328 h 400"/>
                  <a:gd name="T80" fmla="*/ 520 w 592"/>
                  <a:gd name="T81" fmla="*/ 344 h 400"/>
                  <a:gd name="T82" fmla="*/ 528 w 592"/>
                  <a:gd name="T83" fmla="*/ 360 h 400"/>
                  <a:gd name="T84" fmla="*/ 536 w 592"/>
                  <a:gd name="T85" fmla="*/ 368 h 400"/>
                  <a:gd name="T86" fmla="*/ 552 w 592"/>
                  <a:gd name="T87" fmla="*/ 384 h 400"/>
                  <a:gd name="T88" fmla="*/ 560 w 592"/>
                  <a:gd name="T89" fmla="*/ 392 h 400"/>
                  <a:gd name="T90" fmla="*/ 576 w 592"/>
                  <a:gd name="T91" fmla="*/ 392 h 400"/>
                  <a:gd name="T92" fmla="*/ 592 w 592"/>
                  <a:gd name="T93" fmla="*/ 400 h 40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2"/>
                  <a:gd name="T142" fmla="*/ 0 h 400"/>
                  <a:gd name="T143" fmla="*/ 592 w 592"/>
                  <a:gd name="T144" fmla="*/ 400 h 40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2" h="400">
                    <a:moveTo>
                      <a:pt x="0" y="32"/>
                    </a:moveTo>
                    <a:lnTo>
                      <a:pt x="16" y="48"/>
                    </a:lnTo>
                    <a:lnTo>
                      <a:pt x="32" y="56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72" y="64"/>
                    </a:lnTo>
                    <a:lnTo>
                      <a:pt x="88" y="64"/>
                    </a:lnTo>
                    <a:lnTo>
                      <a:pt x="104" y="64"/>
                    </a:lnTo>
                    <a:lnTo>
                      <a:pt x="112" y="56"/>
                    </a:lnTo>
                    <a:lnTo>
                      <a:pt x="128" y="48"/>
                    </a:lnTo>
                    <a:lnTo>
                      <a:pt x="136" y="40"/>
                    </a:lnTo>
                    <a:lnTo>
                      <a:pt x="144" y="32"/>
                    </a:lnTo>
                    <a:lnTo>
                      <a:pt x="152" y="32"/>
                    </a:lnTo>
                    <a:lnTo>
                      <a:pt x="160" y="24"/>
                    </a:lnTo>
                    <a:lnTo>
                      <a:pt x="160" y="16"/>
                    </a:lnTo>
                    <a:lnTo>
                      <a:pt x="192" y="8"/>
                    </a:lnTo>
                    <a:lnTo>
                      <a:pt x="208" y="0"/>
                    </a:lnTo>
                    <a:lnTo>
                      <a:pt x="232" y="0"/>
                    </a:lnTo>
                    <a:lnTo>
                      <a:pt x="256" y="8"/>
                    </a:lnTo>
                    <a:lnTo>
                      <a:pt x="272" y="16"/>
                    </a:lnTo>
                    <a:lnTo>
                      <a:pt x="296" y="24"/>
                    </a:lnTo>
                    <a:lnTo>
                      <a:pt x="312" y="32"/>
                    </a:lnTo>
                    <a:lnTo>
                      <a:pt x="328" y="40"/>
                    </a:lnTo>
                    <a:lnTo>
                      <a:pt x="344" y="56"/>
                    </a:lnTo>
                    <a:lnTo>
                      <a:pt x="360" y="72"/>
                    </a:lnTo>
                    <a:lnTo>
                      <a:pt x="376" y="88"/>
                    </a:lnTo>
                    <a:lnTo>
                      <a:pt x="392" y="104"/>
                    </a:lnTo>
                    <a:lnTo>
                      <a:pt x="408" y="128"/>
                    </a:lnTo>
                    <a:lnTo>
                      <a:pt x="416" y="144"/>
                    </a:lnTo>
                    <a:lnTo>
                      <a:pt x="432" y="160"/>
                    </a:lnTo>
                    <a:lnTo>
                      <a:pt x="448" y="184"/>
                    </a:lnTo>
                    <a:lnTo>
                      <a:pt x="456" y="192"/>
                    </a:lnTo>
                    <a:lnTo>
                      <a:pt x="464" y="208"/>
                    </a:lnTo>
                    <a:lnTo>
                      <a:pt x="472" y="224"/>
                    </a:lnTo>
                    <a:lnTo>
                      <a:pt x="472" y="240"/>
                    </a:lnTo>
                    <a:lnTo>
                      <a:pt x="480" y="256"/>
                    </a:lnTo>
                    <a:lnTo>
                      <a:pt x="488" y="280"/>
                    </a:lnTo>
                    <a:lnTo>
                      <a:pt x="496" y="296"/>
                    </a:lnTo>
                    <a:lnTo>
                      <a:pt x="504" y="312"/>
                    </a:lnTo>
                    <a:lnTo>
                      <a:pt x="512" y="328"/>
                    </a:lnTo>
                    <a:lnTo>
                      <a:pt x="520" y="344"/>
                    </a:lnTo>
                    <a:lnTo>
                      <a:pt x="528" y="360"/>
                    </a:lnTo>
                    <a:lnTo>
                      <a:pt x="536" y="368"/>
                    </a:lnTo>
                    <a:lnTo>
                      <a:pt x="552" y="384"/>
                    </a:lnTo>
                    <a:lnTo>
                      <a:pt x="560" y="392"/>
                    </a:lnTo>
                    <a:lnTo>
                      <a:pt x="576" y="392"/>
                    </a:lnTo>
                    <a:lnTo>
                      <a:pt x="592" y="40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24"/>
              <p:cNvSpPr>
                <a:spLocks noChangeAspect="1"/>
              </p:cNvSpPr>
              <p:nvPr/>
            </p:nvSpPr>
            <p:spPr bwMode="auto">
              <a:xfrm>
                <a:off x="2220" y="2424"/>
                <a:ext cx="496" cy="384"/>
              </a:xfrm>
              <a:custGeom>
                <a:avLst/>
                <a:gdLst>
                  <a:gd name="T0" fmla="*/ 496 w 496"/>
                  <a:gd name="T1" fmla="*/ 32 h 384"/>
                  <a:gd name="T2" fmla="*/ 496 w 496"/>
                  <a:gd name="T3" fmla="*/ 24 h 384"/>
                  <a:gd name="T4" fmla="*/ 488 w 496"/>
                  <a:gd name="T5" fmla="*/ 24 h 384"/>
                  <a:gd name="T6" fmla="*/ 480 w 496"/>
                  <a:gd name="T7" fmla="*/ 16 h 384"/>
                  <a:gd name="T8" fmla="*/ 472 w 496"/>
                  <a:gd name="T9" fmla="*/ 16 h 384"/>
                  <a:gd name="T10" fmla="*/ 464 w 496"/>
                  <a:gd name="T11" fmla="*/ 8 h 384"/>
                  <a:gd name="T12" fmla="*/ 440 w 496"/>
                  <a:gd name="T13" fmla="*/ 0 h 384"/>
                  <a:gd name="T14" fmla="*/ 416 w 496"/>
                  <a:gd name="T15" fmla="*/ 0 h 384"/>
                  <a:gd name="T16" fmla="*/ 392 w 496"/>
                  <a:gd name="T17" fmla="*/ 0 h 384"/>
                  <a:gd name="T18" fmla="*/ 368 w 496"/>
                  <a:gd name="T19" fmla="*/ 8 h 384"/>
                  <a:gd name="T20" fmla="*/ 352 w 496"/>
                  <a:gd name="T21" fmla="*/ 8 h 384"/>
                  <a:gd name="T22" fmla="*/ 328 w 496"/>
                  <a:gd name="T23" fmla="*/ 16 h 384"/>
                  <a:gd name="T24" fmla="*/ 312 w 496"/>
                  <a:gd name="T25" fmla="*/ 32 h 384"/>
                  <a:gd name="T26" fmla="*/ 296 w 496"/>
                  <a:gd name="T27" fmla="*/ 40 h 384"/>
                  <a:gd name="T28" fmla="*/ 280 w 496"/>
                  <a:gd name="T29" fmla="*/ 56 h 384"/>
                  <a:gd name="T30" fmla="*/ 264 w 496"/>
                  <a:gd name="T31" fmla="*/ 72 h 384"/>
                  <a:gd name="T32" fmla="*/ 248 w 496"/>
                  <a:gd name="T33" fmla="*/ 88 h 384"/>
                  <a:gd name="T34" fmla="*/ 232 w 496"/>
                  <a:gd name="T35" fmla="*/ 104 h 384"/>
                  <a:gd name="T36" fmla="*/ 216 w 496"/>
                  <a:gd name="T37" fmla="*/ 120 h 384"/>
                  <a:gd name="T38" fmla="*/ 208 w 496"/>
                  <a:gd name="T39" fmla="*/ 144 h 384"/>
                  <a:gd name="T40" fmla="*/ 192 w 496"/>
                  <a:gd name="T41" fmla="*/ 160 h 384"/>
                  <a:gd name="T42" fmla="*/ 176 w 496"/>
                  <a:gd name="T43" fmla="*/ 176 h 384"/>
                  <a:gd name="T44" fmla="*/ 168 w 496"/>
                  <a:gd name="T45" fmla="*/ 192 h 384"/>
                  <a:gd name="T46" fmla="*/ 160 w 496"/>
                  <a:gd name="T47" fmla="*/ 208 h 384"/>
                  <a:gd name="T48" fmla="*/ 152 w 496"/>
                  <a:gd name="T49" fmla="*/ 224 h 384"/>
                  <a:gd name="T50" fmla="*/ 144 w 496"/>
                  <a:gd name="T51" fmla="*/ 240 h 384"/>
                  <a:gd name="T52" fmla="*/ 136 w 496"/>
                  <a:gd name="T53" fmla="*/ 256 h 384"/>
                  <a:gd name="T54" fmla="*/ 128 w 496"/>
                  <a:gd name="T55" fmla="*/ 272 h 384"/>
                  <a:gd name="T56" fmla="*/ 120 w 496"/>
                  <a:gd name="T57" fmla="*/ 288 h 384"/>
                  <a:gd name="T58" fmla="*/ 112 w 496"/>
                  <a:gd name="T59" fmla="*/ 304 h 384"/>
                  <a:gd name="T60" fmla="*/ 96 w 496"/>
                  <a:gd name="T61" fmla="*/ 320 h 384"/>
                  <a:gd name="T62" fmla="*/ 88 w 496"/>
                  <a:gd name="T63" fmla="*/ 328 h 384"/>
                  <a:gd name="T64" fmla="*/ 80 w 496"/>
                  <a:gd name="T65" fmla="*/ 352 h 384"/>
                  <a:gd name="T66" fmla="*/ 64 w 496"/>
                  <a:gd name="T67" fmla="*/ 360 h 384"/>
                  <a:gd name="T68" fmla="*/ 48 w 496"/>
                  <a:gd name="T69" fmla="*/ 368 h 384"/>
                  <a:gd name="T70" fmla="*/ 32 w 496"/>
                  <a:gd name="T71" fmla="*/ 376 h 384"/>
                  <a:gd name="T72" fmla="*/ 24 w 496"/>
                  <a:gd name="T73" fmla="*/ 384 h 384"/>
                  <a:gd name="T74" fmla="*/ 0 w 496"/>
                  <a:gd name="T75" fmla="*/ 384 h 3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96"/>
                  <a:gd name="T115" fmla="*/ 0 h 384"/>
                  <a:gd name="T116" fmla="*/ 496 w 496"/>
                  <a:gd name="T117" fmla="*/ 384 h 3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96" h="384">
                    <a:moveTo>
                      <a:pt x="496" y="32"/>
                    </a:moveTo>
                    <a:lnTo>
                      <a:pt x="496" y="24"/>
                    </a:lnTo>
                    <a:lnTo>
                      <a:pt x="488" y="24"/>
                    </a:lnTo>
                    <a:lnTo>
                      <a:pt x="480" y="16"/>
                    </a:lnTo>
                    <a:lnTo>
                      <a:pt x="472" y="16"/>
                    </a:lnTo>
                    <a:lnTo>
                      <a:pt x="464" y="8"/>
                    </a:lnTo>
                    <a:lnTo>
                      <a:pt x="440" y="0"/>
                    </a:lnTo>
                    <a:lnTo>
                      <a:pt x="416" y="0"/>
                    </a:lnTo>
                    <a:lnTo>
                      <a:pt x="392" y="0"/>
                    </a:lnTo>
                    <a:lnTo>
                      <a:pt x="368" y="8"/>
                    </a:lnTo>
                    <a:lnTo>
                      <a:pt x="352" y="8"/>
                    </a:lnTo>
                    <a:lnTo>
                      <a:pt x="328" y="16"/>
                    </a:lnTo>
                    <a:lnTo>
                      <a:pt x="312" y="32"/>
                    </a:lnTo>
                    <a:lnTo>
                      <a:pt x="296" y="40"/>
                    </a:lnTo>
                    <a:lnTo>
                      <a:pt x="280" y="56"/>
                    </a:lnTo>
                    <a:lnTo>
                      <a:pt x="264" y="72"/>
                    </a:lnTo>
                    <a:lnTo>
                      <a:pt x="248" y="88"/>
                    </a:lnTo>
                    <a:lnTo>
                      <a:pt x="232" y="104"/>
                    </a:lnTo>
                    <a:lnTo>
                      <a:pt x="216" y="120"/>
                    </a:lnTo>
                    <a:lnTo>
                      <a:pt x="208" y="144"/>
                    </a:lnTo>
                    <a:lnTo>
                      <a:pt x="192" y="160"/>
                    </a:lnTo>
                    <a:lnTo>
                      <a:pt x="176" y="176"/>
                    </a:lnTo>
                    <a:lnTo>
                      <a:pt x="168" y="192"/>
                    </a:lnTo>
                    <a:lnTo>
                      <a:pt x="160" y="208"/>
                    </a:lnTo>
                    <a:lnTo>
                      <a:pt x="152" y="224"/>
                    </a:lnTo>
                    <a:lnTo>
                      <a:pt x="144" y="240"/>
                    </a:lnTo>
                    <a:lnTo>
                      <a:pt x="136" y="256"/>
                    </a:lnTo>
                    <a:lnTo>
                      <a:pt x="128" y="272"/>
                    </a:lnTo>
                    <a:lnTo>
                      <a:pt x="120" y="288"/>
                    </a:lnTo>
                    <a:lnTo>
                      <a:pt x="112" y="304"/>
                    </a:lnTo>
                    <a:lnTo>
                      <a:pt x="96" y="320"/>
                    </a:lnTo>
                    <a:lnTo>
                      <a:pt x="88" y="328"/>
                    </a:lnTo>
                    <a:lnTo>
                      <a:pt x="80" y="352"/>
                    </a:lnTo>
                    <a:lnTo>
                      <a:pt x="64" y="360"/>
                    </a:lnTo>
                    <a:lnTo>
                      <a:pt x="48" y="368"/>
                    </a:lnTo>
                    <a:lnTo>
                      <a:pt x="32" y="376"/>
                    </a:lnTo>
                    <a:lnTo>
                      <a:pt x="24" y="384"/>
                    </a:lnTo>
                    <a:lnTo>
                      <a:pt x="0" y="38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" name="Freeform 25"/>
            <p:cNvSpPr>
              <a:spLocks noChangeAspect="1"/>
            </p:cNvSpPr>
            <p:nvPr/>
          </p:nvSpPr>
          <p:spPr bwMode="auto">
            <a:xfrm>
              <a:off x="1900" y="2280"/>
              <a:ext cx="216" cy="208"/>
            </a:xfrm>
            <a:custGeom>
              <a:avLst/>
              <a:gdLst>
                <a:gd name="T0" fmla="*/ 216 w 216"/>
                <a:gd name="T1" fmla="*/ 0 h 208"/>
                <a:gd name="T2" fmla="*/ 208 w 216"/>
                <a:gd name="T3" fmla="*/ 0 h 208"/>
                <a:gd name="T4" fmla="*/ 200 w 216"/>
                <a:gd name="T5" fmla="*/ 8 h 208"/>
                <a:gd name="T6" fmla="*/ 192 w 216"/>
                <a:gd name="T7" fmla="*/ 16 h 208"/>
                <a:gd name="T8" fmla="*/ 176 w 216"/>
                <a:gd name="T9" fmla="*/ 16 h 208"/>
                <a:gd name="T10" fmla="*/ 168 w 216"/>
                <a:gd name="T11" fmla="*/ 32 h 208"/>
                <a:gd name="T12" fmla="*/ 152 w 216"/>
                <a:gd name="T13" fmla="*/ 40 h 208"/>
                <a:gd name="T14" fmla="*/ 128 w 216"/>
                <a:gd name="T15" fmla="*/ 48 h 208"/>
                <a:gd name="T16" fmla="*/ 112 w 216"/>
                <a:gd name="T17" fmla="*/ 64 h 208"/>
                <a:gd name="T18" fmla="*/ 96 w 216"/>
                <a:gd name="T19" fmla="*/ 80 h 208"/>
                <a:gd name="T20" fmla="*/ 80 w 216"/>
                <a:gd name="T21" fmla="*/ 96 h 208"/>
                <a:gd name="T22" fmla="*/ 64 w 216"/>
                <a:gd name="T23" fmla="*/ 120 h 208"/>
                <a:gd name="T24" fmla="*/ 40 w 216"/>
                <a:gd name="T25" fmla="*/ 136 h 208"/>
                <a:gd name="T26" fmla="*/ 24 w 216"/>
                <a:gd name="T27" fmla="*/ 160 h 208"/>
                <a:gd name="T28" fmla="*/ 16 w 216"/>
                <a:gd name="T29" fmla="*/ 184 h 208"/>
                <a:gd name="T30" fmla="*/ 0 w 216"/>
                <a:gd name="T31" fmla="*/ 208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6"/>
                <a:gd name="T49" fmla="*/ 0 h 208"/>
                <a:gd name="T50" fmla="*/ 216 w 216"/>
                <a:gd name="T51" fmla="*/ 208 h 2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6" h="208">
                  <a:moveTo>
                    <a:pt x="216" y="0"/>
                  </a:moveTo>
                  <a:lnTo>
                    <a:pt x="208" y="0"/>
                  </a:lnTo>
                  <a:lnTo>
                    <a:pt x="200" y="8"/>
                  </a:lnTo>
                  <a:lnTo>
                    <a:pt x="192" y="16"/>
                  </a:lnTo>
                  <a:lnTo>
                    <a:pt x="176" y="16"/>
                  </a:lnTo>
                  <a:lnTo>
                    <a:pt x="168" y="32"/>
                  </a:lnTo>
                  <a:lnTo>
                    <a:pt x="152" y="40"/>
                  </a:lnTo>
                  <a:lnTo>
                    <a:pt x="128" y="48"/>
                  </a:lnTo>
                  <a:lnTo>
                    <a:pt x="112" y="64"/>
                  </a:lnTo>
                  <a:lnTo>
                    <a:pt x="96" y="80"/>
                  </a:lnTo>
                  <a:lnTo>
                    <a:pt x="80" y="96"/>
                  </a:lnTo>
                  <a:lnTo>
                    <a:pt x="64" y="120"/>
                  </a:lnTo>
                  <a:lnTo>
                    <a:pt x="40" y="136"/>
                  </a:lnTo>
                  <a:lnTo>
                    <a:pt x="24" y="160"/>
                  </a:lnTo>
                  <a:lnTo>
                    <a:pt x="16" y="184"/>
                  </a:lnTo>
                  <a:lnTo>
                    <a:pt x="0" y="2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Line 26"/>
            <p:cNvSpPr>
              <a:spLocks noChangeAspect="1" noChangeShapeType="1"/>
            </p:cNvSpPr>
            <p:nvPr/>
          </p:nvSpPr>
          <p:spPr bwMode="auto">
            <a:xfrm flipH="1">
              <a:off x="2956" y="1712"/>
              <a:ext cx="48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27"/>
            <p:cNvSpPr>
              <a:spLocks noChangeAspect="1"/>
            </p:cNvSpPr>
            <p:nvPr/>
          </p:nvSpPr>
          <p:spPr bwMode="auto">
            <a:xfrm rot="1047866">
              <a:off x="2640" y="1392"/>
              <a:ext cx="1104" cy="1248"/>
            </a:xfrm>
            <a:custGeom>
              <a:avLst/>
              <a:gdLst>
                <a:gd name="T0" fmla="*/ 8587 w 792"/>
                <a:gd name="T1" fmla="*/ 45 h 1585"/>
                <a:gd name="T2" fmla="*/ 8262 w 792"/>
                <a:gd name="T3" fmla="*/ 61 h 1585"/>
                <a:gd name="T4" fmla="*/ 7467 w 792"/>
                <a:gd name="T5" fmla="*/ 78 h 1585"/>
                <a:gd name="T6" fmla="*/ 5397 w 792"/>
                <a:gd name="T7" fmla="*/ 83 h 1585"/>
                <a:gd name="T8" fmla="*/ 3329 w 792"/>
                <a:gd name="T9" fmla="*/ 84 h 1585"/>
                <a:gd name="T10" fmla="*/ 1747 w 792"/>
                <a:gd name="T11" fmla="*/ 81 h 1585"/>
                <a:gd name="T12" fmla="*/ 316 w 792"/>
                <a:gd name="T13" fmla="*/ 72 h 1585"/>
                <a:gd name="T14" fmla="*/ 0 w 792"/>
                <a:gd name="T15" fmla="*/ 50 h 1585"/>
                <a:gd name="T16" fmla="*/ 468 w 792"/>
                <a:gd name="T17" fmla="*/ 24 h 1585"/>
                <a:gd name="T18" fmla="*/ 2215 w 792"/>
                <a:gd name="T19" fmla="*/ 7 h 1585"/>
                <a:gd name="T20" fmla="*/ 4132 w 792"/>
                <a:gd name="T21" fmla="*/ 2 h 1585"/>
                <a:gd name="T22" fmla="*/ 5891 w 792"/>
                <a:gd name="T23" fmla="*/ 0 h 1585"/>
                <a:gd name="T24" fmla="*/ 8431 w 792"/>
                <a:gd name="T25" fmla="*/ 3 h 1585"/>
                <a:gd name="T26" fmla="*/ 9220 w 792"/>
                <a:gd name="T27" fmla="*/ 6 h 1585"/>
                <a:gd name="T28" fmla="*/ 10022 w 792"/>
                <a:gd name="T29" fmla="*/ 8 h 1585"/>
                <a:gd name="T30" fmla="*/ 10648 w 792"/>
                <a:gd name="T31" fmla="*/ 12 h 1585"/>
                <a:gd name="T32" fmla="*/ 10965 w 792"/>
                <a:gd name="T33" fmla="*/ 17 h 1585"/>
                <a:gd name="T34" fmla="*/ 11447 w 792"/>
                <a:gd name="T35" fmla="*/ 24 h 1585"/>
                <a:gd name="T36" fmla="*/ 11758 w 792"/>
                <a:gd name="T37" fmla="*/ 30 h 1585"/>
                <a:gd name="T38" fmla="*/ 12239 w 792"/>
                <a:gd name="T39" fmla="*/ 36 h 1585"/>
                <a:gd name="T40" fmla="*/ 12557 w 792"/>
                <a:gd name="T41" fmla="*/ 43 h 1585"/>
                <a:gd name="T42" fmla="*/ 12717 w 792"/>
                <a:gd name="T43" fmla="*/ 50 h 1585"/>
                <a:gd name="T44" fmla="*/ 12557 w 792"/>
                <a:gd name="T45" fmla="*/ 73 h 1585"/>
                <a:gd name="T46" fmla="*/ 12239 w 792"/>
                <a:gd name="T47" fmla="*/ 97 h 1585"/>
                <a:gd name="T48" fmla="*/ 12405 w 792"/>
                <a:gd name="T49" fmla="*/ 121 h 1585"/>
                <a:gd name="T50" fmla="*/ 13028 w 792"/>
                <a:gd name="T51" fmla="*/ 136 h 1585"/>
                <a:gd name="T52" fmla="*/ 13829 w 792"/>
                <a:gd name="T53" fmla="*/ 146 h 1585"/>
                <a:gd name="T54" fmla="*/ 14618 w 792"/>
                <a:gd name="T55" fmla="*/ 157 h 1585"/>
                <a:gd name="T56" fmla="*/ 14940 w 792"/>
                <a:gd name="T57" fmla="*/ 165 h 1585"/>
                <a:gd name="T58" fmla="*/ 15269 w 792"/>
                <a:gd name="T59" fmla="*/ 173 h 1585"/>
                <a:gd name="T60" fmla="*/ 15420 w 792"/>
                <a:gd name="T61" fmla="*/ 180 h 1585"/>
                <a:gd name="T62" fmla="*/ 15269 w 792"/>
                <a:gd name="T63" fmla="*/ 180 h 1585"/>
                <a:gd name="T64" fmla="*/ 14940 w 792"/>
                <a:gd name="T65" fmla="*/ 178 h 1585"/>
                <a:gd name="T66" fmla="*/ 14618 w 792"/>
                <a:gd name="T67" fmla="*/ 173 h 1585"/>
                <a:gd name="T68" fmla="*/ 14320 w 792"/>
                <a:gd name="T69" fmla="*/ 169 h 1585"/>
                <a:gd name="T70" fmla="*/ 14147 w 792"/>
                <a:gd name="T71" fmla="*/ 165 h 1585"/>
                <a:gd name="T72" fmla="*/ 13829 w 792"/>
                <a:gd name="T73" fmla="*/ 162 h 1585"/>
                <a:gd name="T74" fmla="*/ 13504 w 792"/>
                <a:gd name="T75" fmla="*/ 159 h 1585"/>
                <a:gd name="T76" fmla="*/ 13203 w 792"/>
                <a:gd name="T77" fmla="*/ 155 h 1585"/>
                <a:gd name="T78" fmla="*/ 12717 w 792"/>
                <a:gd name="T79" fmla="*/ 149 h 1585"/>
                <a:gd name="T80" fmla="*/ 12405 w 792"/>
                <a:gd name="T81" fmla="*/ 143 h 1585"/>
                <a:gd name="T82" fmla="*/ 11915 w 792"/>
                <a:gd name="T83" fmla="*/ 136 h 1585"/>
                <a:gd name="T84" fmla="*/ 11758 w 792"/>
                <a:gd name="T85" fmla="*/ 130 h 1585"/>
                <a:gd name="T86" fmla="*/ 11606 w 792"/>
                <a:gd name="T87" fmla="*/ 126 h 1585"/>
                <a:gd name="T88" fmla="*/ 11290 w 792"/>
                <a:gd name="T89" fmla="*/ 119 h 1585"/>
                <a:gd name="T90" fmla="*/ 10965 w 792"/>
                <a:gd name="T91" fmla="*/ 112 h 1585"/>
                <a:gd name="T92" fmla="*/ 10965 w 792"/>
                <a:gd name="T93" fmla="*/ 104 h 1585"/>
                <a:gd name="T94" fmla="*/ 10965 w 792"/>
                <a:gd name="T95" fmla="*/ 98 h 1585"/>
                <a:gd name="T96" fmla="*/ 10803 w 792"/>
                <a:gd name="T97" fmla="*/ 94 h 1585"/>
                <a:gd name="T98" fmla="*/ 10170 w 792"/>
                <a:gd name="T99" fmla="*/ 86 h 1585"/>
                <a:gd name="T100" fmla="*/ 9845 w 792"/>
                <a:gd name="T101" fmla="*/ 78 h 1585"/>
                <a:gd name="T102" fmla="*/ 9548 w 792"/>
                <a:gd name="T103" fmla="*/ 70 h 1585"/>
                <a:gd name="T104" fmla="*/ 9373 w 792"/>
                <a:gd name="T105" fmla="*/ 63 h 1585"/>
                <a:gd name="T106" fmla="*/ 9373 w 792"/>
                <a:gd name="T107" fmla="*/ 55 h 1585"/>
                <a:gd name="T108" fmla="*/ 9373 w 792"/>
                <a:gd name="T109" fmla="*/ 46 h 15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2"/>
                <a:gd name="T166" fmla="*/ 0 h 1585"/>
                <a:gd name="T167" fmla="*/ 792 w 792"/>
                <a:gd name="T168" fmla="*/ 1585 h 15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2" h="1585">
                  <a:moveTo>
                    <a:pt x="472" y="376"/>
                  </a:moveTo>
                  <a:lnTo>
                    <a:pt x="456" y="360"/>
                  </a:lnTo>
                  <a:lnTo>
                    <a:pt x="448" y="360"/>
                  </a:lnTo>
                  <a:lnTo>
                    <a:pt x="440" y="368"/>
                  </a:lnTo>
                  <a:lnTo>
                    <a:pt x="432" y="384"/>
                  </a:lnTo>
                  <a:lnTo>
                    <a:pt x="424" y="408"/>
                  </a:lnTo>
                  <a:lnTo>
                    <a:pt x="424" y="432"/>
                  </a:lnTo>
                  <a:lnTo>
                    <a:pt x="424" y="456"/>
                  </a:lnTo>
                  <a:lnTo>
                    <a:pt x="416" y="489"/>
                  </a:lnTo>
                  <a:lnTo>
                    <a:pt x="416" y="521"/>
                  </a:lnTo>
                  <a:lnTo>
                    <a:pt x="416" y="553"/>
                  </a:lnTo>
                  <a:lnTo>
                    <a:pt x="408" y="593"/>
                  </a:lnTo>
                  <a:lnTo>
                    <a:pt x="400" y="617"/>
                  </a:lnTo>
                  <a:lnTo>
                    <a:pt x="392" y="649"/>
                  </a:lnTo>
                  <a:lnTo>
                    <a:pt x="376" y="673"/>
                  </a:lnTo>
                  <a:lnTo>
                    <a:pt x="352" y="697"/>
                  </a:lnTo>
                  <a:lnTo>
                    <a:pt x="328" y="705"/>
                  </a:lnTo>
                  <a:lnTo>
                    <a:pt x="304" y="713"/>
                  </a:lnTo>
                  <a:lnTo>
                    <a:pt x="288" y="721"/>
                  </a:lnTo>
                  <a:lnTo>
                    <a:pt x="272" y="721"/>
                  </a:lnTo>
                  <a:lnTo>
                    <a:pt x="248" y="729"/>
                  </a:lnTo>
                  <a:lnTo>
                    <a:pt x="224" y="729"/>
                  </a:lnTo>
                  <a:lnTo>
                    <a:pt x="208" y="729"/>
                  </a:lnTo>
                  <a:lnTo>
                    <a:pt x="192" y="729"/>
                  </a:lnTo>
                  <a:lnTo>
                    <a:pt x="168" y="729"/>
                  </a:lnTo>
                  <a:lnTo>
                    <a:pt x="152" y="729"/>
                  </a:lnTo>
                  <a:lnTo>
                    <a:pt x="136" y="721"/>
                  </a:lnTo>
                  <a:lnTo>
                    <a:pt x="120" y="713"/>
                  </a:lnTo>
                  <a:lnTo>
                    <a:pt x="104" y="705"/>
                  </a:lnTo>
                  <a:lnTo>
                    <a:pt x="88" y="697"/>
                  </a:lnTo>
                  <a:lnTo>
                    <a:pt x="72" y="681"/>
                  </a:lnTo>
                  <a:lnTo>
                    <a:pt x="56" y="673"/>
                  </a:lnTo>
                  <a:lnTo>
                    <a:pt x="40" y="649"/>
                  </a:lnTo>
                  <a:lnTo>
                    <a:pt x="24" y="633"/>
                  </a:lnTo>
                  <a:lnTo>
                    <a:pt x="16" y="609"/>
                  </a:lnTo>
                  <a:lnTo>
                    <a:pt x="8" y="577"/>
                  </a:lnTo>
                  <a:lnTo>
                    <a:pt x="0" y="545"/>
                  </a:lnTo>
                  <a:lnTo>
                    <a:pt x="0" y="505"/>
                  </a:lnTo>
                  <a:lnTo>
                    <a:pt x="0" y="472"/>
                  </a:lnTo>
                  <a:lnTo>
                    <a:pt x="0" y="432"/>
                  </a:lnTo>
                  <a:lnTo>
                    <a:pt x="0" y="384"/>
                  </a:lnTo>
                  <a:lnTo>
                    <a:pt x="0" y="344"/>
                  </a:lnTo>
                  <a:lnTo>
                    <a:pt x="8" y="304"/>
                  </a:lnTo>
                  <a:lnTo>
                    <a:pt x="16" y="256"/>
                  </a:lnTo>
                  <a:lnTo>
                    <a:pt x="24" y="216"/>
                  </a:lnTo>
                  <a:lnTo>
                    <a:pt x="40" y="176"/>
                  </a:lnTo>
                  <a:lnTo>
                    <a:pt x="48" y="144"/>
                  </a:lnTo>
                  <a:lnTo>
                    <a:pt x="64" y="112"/>
                  </a:lnTo>
                  <a:lnTo>
                    <a:pt x="80" y="80"/>
                  </a:lnTo>
                  <a:lnTo>
                    <a:pt x="112" y="64"/>
                  </a:lnTo>
                  <a:lnTo>
                    <a:pt x="136" y="48"/>
                  </a:lnTo>
                  <a:lnTo>
                    <a:pt x="152" y="32"/>
                  </a:lnTo>
                  <a:lnTo>
                    <a:pt x="176" y="24"/>
                  </a:lnTo>
                  <a:lnTo>
                    <a:pt x="192" y="16"/>
                  </a:lnTo>
                  <a:lnTo>
                    <a:pt x="208" y="8"/>
                  </a:lnTo>
                  <a:lnTo>
                    <a:pt x="224" y="0"/>
                  </a:lnTo>
                  <a:lnTo>
                    <a:pt x="240" y="0"/>
                  </a:lnTo>
                  <a:lnTo>
                    <a:pt x="256" y="0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44" y="8"/>
                  </a:lnTo>
                  <a:lnTo>
                    <a:pt x="368" y="8"/>
                  </a:lnTo>
                  <a:lnTo>
                    <a:pt x="392" y="16"/>
                  </a:lnTo>
                  <a:lnTo>
                    <a:pt x="424" y="24"/>
                  </a:lnTo>
                  <a:lnTo>
                    <a:pt x="432" y="24"/>
                  </a:lnTo>
                  <a:lnTo>
                    <a:pt x="440" y="32"/>
                  </a:lnTo>
                  <a:lnTo>
                    <a:pt x="448" y="32"/>
                  </a:lnTo>
                  <a:lnTo>
                    <a:pt x="456" y="32"/>
                  </a:lnTo>
                  <a:lnTo>
                    <a:pt x="464" y="48"/>
                  </a:lnTo>
                  <a:lnTo>
                    <a:pt x="472" y="48"/>
                  </a:lnTo>
                  <a:lnTo>
                    <a:pt x="480" y="48"/>
                  </a:lnTo>
                  <a:lnTo>
                    <a:pt x="488" y="56"/>
                  </a:lnTo>
                  <a:lnTo>
                    <a:pt x="496" y="64"/>
                  </a:lnTo>
                  <a:lnTo>
                    <a:pt x="504" y="72"/>
                  </a:lnTo>
                  <a:lnTo>
                    <a:pt x="512" y="80"/>
                  </a:lnTo>
                  <a:lnTo>
                    <a:pt x="520" y="88"/>
                  </a:lnTo>
                  <a:lnTo>
                    <a:pt x="520" y="96"/>
                  </a:lnTo>
                  <a:lnTo>
                    <a:pt x="528" y="104"/>
                  </a:lnTo>
                  <a:lnTo>
                    <a:pt x="536" y="104"/>
                  </a:lnTo>
                  <a:lnTo>
                    <a:pt x="536" y="112"/>
                  </a:lnTo>
                  <a:lnTo>
                    <a:pt x="536" y="120"/>
                  </a:lnTo>
                  <a:lnTo>
                    <a:pt x="544" y="128"/>
                  </a:lnTo>
                  <a:lnTo>
                    <a:pt x="544" y="136"/>
                  </a:lnTo>
                  <a:lnTo>
                    <a:pt x="552" y="152"/>
                  </a:lnTo>
                  <a:lnTo>
                    <a:pt x="552" y="160"/>
                  </a:lnTo>
                  <a:lnTo>
                    <a:pt x="560" y="176"/>
                  </a:lnTo>
                  <a:lnTo>
                    <a:pt x="568" y="184"/>
                  </a:lnTo>
                  <a:lnTo>
                    <a:pt x="568" y="200"/>
                  </a:lnTo>
                  <a:lnTo>
                    <a:pt x="576" y="208"/>
                  </a:lnTo>
                  <a:lnTo>
                    <a:pt x="576" y="216"/>
                  </a:lnTo>
                  <a:lnTo>
                    <a:pt x="576" y="224"/>
                  </a:lnTo>
                  <a:lnTo>
                    <a:pt x="584" y="232"/>
                  </a:lnTo>
                  <a:lnTo>
                    <a:pt x="584" y="240"/>
                  </a:lnTo>
                  <a:lnTo>
                    <a:pt x="592" y="256"/>
                  </a:lnTo>
                  <a:lnTo>
                    <a:pt x="600" y="264"/>
                  </a:lnTo>
                  <a:lnTo>
                    <a:pt x="600" y="272"/>
                  </a:lnTo>
                  <a:lnTo>
                    <a:pt x="608" y="288"/>
                  </a:lnTo>
                  <a:lnTo>
                    <a:pt x="616" y="296"/>
                  </a:lnTo>
                  <a:lnTo>
                    <a:pt x="616" y="312"/>
                  </a:lnTo>
                  <a:lnTo>
                    <a:pt x="624" y="320"/>
                  </a:lnTo>
                  <a:lnTo>
                    <a:pt x="624" y="336"/>
                  </a:lnTo>
                  <a:lnTo>
                    <a:pt x="632" y="344"/>
                  </a:lnTo>
                  <a:lnTo>
                    <a:pt x="632" y="360"/>
                  </a:lnTo>
                  <a:lnTo>
                    <a:pt x="632" y="368"/>
                  </a:lnTo>
                  <a:lnTo>
                    <a:pt x="632" y="376"/>
                  </a:lnTo>
                  <a:lnTo>
                    <a:pt x="640" y="392"/>
                  </a:lnTo>
                  <a:lnTo>
                    <a:pt x="640" y="400"/>
                  </a:lnTo>
                  <a:lnTo>
                    <a:pt x="640" y="416"/>
                  </a:lnTo>
                  <a:lnTo>
                    <a:pt x="640" y="424"/>
                  </a:lnTo>
                  <a:lnTo>
                    <a:pt x="640" y="472"/>
                  </a:lnTo>
                  <a:lnTo>
                    <a:pt x="640" y="513"/>
                  </a:lnTo>
                  <a:lnTo>
                    <a:pt x="640" y="553"/>
                  </a:lnTo>
                  <a:lnTo>
                    <a:pt x="640" y="593"/>
                  </a:lnTo>
                  <a:lnTo>
                    <a:pt x="632" y="633"/>
                  </a:lnTo>
                  <a:lnTo>
                    <a:pt x="632" y="673"/>
                  </a:lnTo>
                  <a:lnTo>
                    <a:pt x="624" y="713"/>
                  </a:lnTo>
                  <a:lnTo>
                    <a:pt x="624" y="753"/>
                  </a:lnTo>
                  <a:lnTo>
                    <a:pt x="616" y="793"/>
                  </a:lnTo>
                  <a:lnTo>
                    <a:pt x="616" y="833"/>
                  </a:lnTo>
                  <a:lnTo>
                    <a:pt x="616" y="881"/>
                  </a:lnTo>
                  <a:lnTo>
                    <a:pt x="616" y="921"/>
                  </a:lnTo>
                  <a:lnTo>
                    <a:pt x="616" y="961"/>
                  </a:lnTo>
                  <a:lnTo>
                    <a:pt x="616" y="1001"/>
                  </a:lnTo>
                  <a:lnTo>
                    <a:pt x="624" y="1041"/>
                  </a:lnTo>
                  <a:lnTo>
                    <a:pt x="632" y="1081"/>
                  </a:lnTo>
                  <a:lnTo>
                    <a:pt x="640" y="1105"/>
                  </a:lnTo>
                  <a:lnTo>
                    <a:pt x="640" y="1121"/>
                  </a:lnTo>
                  <a:lnTo>
                    <a:pt x="648" y="1153"/>
                  </a:lnTo>
                  <a:lnTo>
                    <a:pt x="656" y="1169"/>
                  </a:lnTo>
                  <a:lnTo>
                    <a:pt x="664" y="1185"/>
                  </a:lnTo>
                  <a:lnTo>
                    <a:pt x="672" y="1209"/>
                  </a:lnTo>
                  <a:lnTo>
                    <a:pt x="680" y="1225"/>
                  </a:lnTo>
                  <a:lnTo>
                    <a:pt x="688" y="1241"/>
                  </a:lnTo>
                  <a:lnTo>
                    <a:pt x="696" y="1257"/>
                  </a:lnTo>
                  <a:lnTo>
                    <a:pt x="704" y="1281"/>
                  </a:lnTo>
                  <a:lnTo>
                    <a:pt x="712" y="1297"/>
                  </a:lnTo>
                  <a:lnTo>
                    <a:pt x="720" y="1313"/>
                  </a:lnTo>
                  <a:lnTo>
                    <a:pt x="728" y="1329"/>
                  </a:lnTo>
                  <a:lnTo>
                    <a:pt x="736" y="1353"/>
                  </a:lnTo>
                  <a:lnTo>
                    <a:pt x="736" y="1369"/>
                  </a:lnTo>
                  <a:lnTo>
                    <a:pt x="744" y="1385"/>
                  </a:lnTo>
                  <a:lnTo>
                    <a:pt x="752" y="1393"/>
                  </a:lnTo>
                  <a:lnTo>
                    <a:pt x="752" y="1409"/>
                  </a:lnTo>
                  <a:lnTo>
                    <a:pt x="752" y="1417"/>
                  </a:lnTo>
                  <a:lnTo>
                    <a:pt x="752" y="1433"/>
                  </a:lnTo>
                  <a:lnTo>
                    <a:pt x="760" y="1449"/>
                  </a:lnTo>
                  <a:lnTo>
                    <a:pt x="760" y="1457"/>
                  </a:lnTo>
                  <a:lnTo>
                    <a:pt x="760" y="1473"/>
                  </a:lnTo>
                  <a:lnTo>
                    <a:pt x="768" y="1489"/>
                  </a:lnTo>
                  <a:lnTo>
                    <a:pt x="768" y="1505"/>
                  </a:lnTo>
                  <a:lnTo>
                    <a:pt x="768" y="1513"/>
                  </a:lnTo>
                  <a:lnTo>
                    <a:pt x="776" y="1529"/>
                  </a:lnTo>
                  <a:lnTo>
                    <a:pt x="776" y="1545"/>
                  </a:lnTo>
                  <a:lnTo>
                    <a:pt x="776" y="1553"/>
                  </a:lnTo>
                  <a:lnTo>
                    <a:pt x="784" y="1569"/>
                  </a:lnTo>
                  <a:lnTo>
                    <a:pt x="784" y="1577"/>
                  </a:lnTo>
                  <a:lnTo>
                    <a:pt x="792" y="1585"/>
                  </a:lnTo>
                  <a:lnTo>
                    <a:pt x="776" y="1585"/>
                  </a:lnTo>
                  <a:lnTo>
                    <a:pt x="768" y="1553"/>
                  </a:lnTo>
                  <a:lnTo>
                    <a:pt x="768" y="1545"/>
                  </a:lnTo>
                  <a:lnTo>
                    <a:pt x="760" y="1545"/>
                  </a:lnTo>
                  <a:lnTo>
                    <a:pt x="760" y="1537"/>
                  </a:lnTo>
                  <a:lnTo>
                    <a:pt x="760" y="1529"/>
                  </a:lnTo>
                  <a:lnTo>
                    <a:pt x="752" y="1529"/>
                  </a:lnTo>
                  <a:lnTo>
                    <a:pt x="752" y="1521"/>
                  </a:lnTo>
                  <a:lnTo>
                    <a:pt x="752" y="1513"/>
                  </a:lnTo>
                  <a:lnTo>
                    <a:pt x="744" y="1505"/>
                  </a:lnTo>
                  <a:lnTo>
                    <a:pt x="744" y="1497"/>
                  </a:lnTo>
                  <a:lnTo>
                    <a:pt x="736" y="1489"/>
                  </a:lnTo>
                  <a:lnTo>
                    <a:pt x="736" y="1481"/>
                  </a:lnTo>
                  <a:lnTo>
                    <a:pt x="728" y="1473"/>
                  </a:lnTo>
                  <a:lnTo>
                    <a:pt x="728" y="1465"/>
                  </a:lnTo>
                  <a:lnTo>
                    <a:pt x="728" y="1457"/>
                  </a:lnTo>
                  <a:lnTo>
                    <a:pt x="720" y="1457"/>
                  </a:lnTo>
                  <a:lnTo>
                    <a:pt x="720" y="1449"/>
                  </a:lnTo>
                  <a:lnTo>
                    <a:pt x="720" y="1441"/>
                  </a:lnTo>
                  <a:lnTo>
                    <a:pt x="712" y="1441"/>
                  </a:lnTo>
                  <a:lnTo>
                    <a:pt x="712" y="1433"/>
                  </a:lnTo>
                  <a:lnTo>
                    <a:pt x="712" y="1425"/>
                  </a:lnTo>
                  <a:lnTo>
                    <a:pt x="712" y="1417"/>
                  </a:lnTo>
                  <a:lnTo>
                    <a:pt x="704" y="1409"/>
                  </a:lnTo>
                  <a:lnTo>
                    <a:pt x="704" y="1401"/>
                  </a:lnTo>
                  <a:lnTo>
                    <a:pt x="696" y="1401"/>
                  </a:lnTo>
                  <a:lnTo>
                    <a:pt x="696" y="1393"/>
                  </a:lnTo>
                  <a:lnTo>
                    <a:pt x="696" y="1385"/>
                  </a:lnTo>
                  <a:lnTo>
                    <a:pt x="688" y="1385"/>
                  </a:lnTo>
                  <a:lnTo>
                    <a:pt x="688" y="1377"/>
                  </a:lnTo>
                  <a:lnTo>
                    <a:pt x="688" y="1369"/>
                  </a:lnTo>
                  <a:lnTo>
                    <a:pt x="680" y="1361"/>
                  </a:lnTo>
                  <a:lnTo>
                    <a:pt x="680" y="1353"/>
                  </a:lnTo>
                  <a:lnTo>
                    <a:pt x="672" y="1353"/>
                  </a:lnTo>
                  <a:lnTo>
                    <a:pt x="672" y="1345"/>
                  </a:lnTo>
                  <a:lnTo>
                    <a:pt x="672" y="1337"/>
                  </a:lnTo>
                  <a:lnTo>
                    <a:pt x="664" y="1329"/>
                  </a:lnTo>
                  <a:lnTo>
                    <a:pt x="656" y="1321"/>
                  </a:lnTo>
                  <a:lnTo>
                    <a:pt x="656" y="1313"/>
                  </a:lnTo>
                  <a:lnTo>
                    <a:pt x="648" y="1297"/>
                  </a:lnTo>
                  <a:lnTo>
                    <a:pt x="648" y="1289"/>
                  </a:lnTo>
                  <a:lnTo>
                    <a:pt x="640" y="1281"/>
                  </a:lnTo>
                  <a:lnTo>
                    <a:pt x="640" y="1273"/>
                  </a:lnTo>
                  <a:lnTo>
                    <a:pt x="632" y="1257"/>
                  </a:lnTo>
                  <a:lnTo>
                    <a:pt x="632" y="1249"/>
                  </a:lnTo>
                  <a:lnTo>
                    <a:pt x="624" y="1241"/>
                  </a:lnTo>
                  <a:lnTo>
                    <a:pt x="624" y="1225"/>
                  </a:lnTo>
                  <a:lnTo>
                    <a:pt x="616" y="1217"/>
                  </a:lnTo>
                  <a:lnTo>
                    <a:pt x="616" y="1209"/>
                  </a:lnTo>
                  <a:lnTo>
                    <a:pt x="608" y="1193"/>
                  </a:lnTo>
                  <a:lnTo>
                    <a:pt x="608" y="1185"/>
                  </a:lnTo>
                  <a:lnTo>
                    <a:pt x="600" y="1169"/>
                  </a:lnTo>
                  <a:lnTo>
                    <a:pt x="600" y="1153"/>
                  </a:lnTo>
                  <a:lnTo>
                    <a:pt x="600" y="1145"/>
                  </a:lnTo>
                  <a:lnTo>
                    <a:pt x="592" y="1137"/>
                  </a:lnTo>
                  <a:lnTo>
                    <a:pt x="592" y="1129"/>
                  </a:lnTo>
                  <a:lnTo>
                    <a:pt x="592" y="1121"/>
                  </a:lnTo>
                  <a:lnTo>
                    <a:pt x="592" y="1113"/>
                  </a:lnTo>
                  <a:lnTo>
                    <a:pt x="592" y="1105"/>
                  </a:lnTo>
                  <a:lnTo>
                    <a:pt x="584" y="1097"/>
                  </a:lnTo>
                  <a:lnTo>
                    <a:pt x="584" y="1089"/>
                  </a:lnTo>
                  <a:lnTo>
                    <a:pt x="584" y="1081"/>
                  </a:lnTo>
                  <a:lnTo>
                    <a:pt x="584" y="1073"/>
                  </a:lnTo>
                  <a:lnTo>
                    <a:pt x="576" y="1065"/>
                  </a:lnTo>
                  <a:lnTo>
                    <a:pt x="576" y="1049"/>
                  </a:lnTo>
                  <a:lnTo>
                    <a:pt x="576" y="1041"/>
                  </a:lnTo>
                  <a:lnTo>
                    <a:pt x="568" y="1025"/>
                  </a:lnTo>
                  <a:lnTo>
                    <a:pt x="568" y="1017"/>
                  </a:lnTo>
                  <a:lnTo>
                    <a:pt x="568" y="1001"/>
                  </a:lnTo>
                  <a:lnTo>
                    <a:pt x="560" y="985"/>
                  </a:lnTo>
                  <a:lnTo>
                    <a:pt x="560" y="977"/>
                  </a:lnTo>
                  <a:lnTo>
                    <a:pt x="552" y="961"/>
                  </a:lnTo>
                  <a:lnTo>
                    <a:pt x="552" y="945"/>
                  </a:lnTo>
                  <a:lnTo>
                    <a:pt x="552" y="937"/>
                  </a:lnTo>
                  <a:lnTo>
                    <a:pt x="552" y="921"/>
                  </a:lnTo>
                  <a:lnTo>
                    <a:pt x="552" y="913"/>
                  </a:lnTo>
                  <a:lnTo>
                    <a:pt x="552" y="897"/>
                  </a:lnTo>
                  <a:lnTo>
                    <a:pt x="552" y="889"/>
                  </a:lnTo>
                  <a:lnTo>
                    <a:pt x="552" y="873"/>
                  </a:lnTo>
                  <a:lnTo>
                    <a:pt x="552" y="865"/>
                  </a:lnTo>
                  <a:lnTo>
                    <a:pt x="552" y="857"/>
                  </a:lnTo>
                  <a:lnTo>
                    <a:pt x="552" y="849"/>
                  </a:lnTo>
                  <a:lnTo>
                    <a:pt x="552" y="841"/>
                  </a:lnTo>
                  <a:lnTo>
                    <a:pt x="552" y="833"/>
                  </a:lnTo>
                  <a:lnTo>
                    <a:pt x="552" y="825"/>
                  </a:lnTo>
                  <a:lnTo>
                    <a:pt x="552" y="817"/>
                  </a:lnTo>
                  <a:lnTo>
                    <a:pt x="544" y="809"/>
                  </a:lnTo>
                  <a:lnTo>
                    <a:pt x="536" y="793"/>
                  </a:lnTo>
                  <a:lnTo>
                    <a:pt x="536" y="777"/>
                  </a:lnTo>
                  <a:lnTo>
                    <a:pt x="528" y="761"/>
                  </a:lnTo>
                  <a:lnTo>
                    <a:pt x="520" y="745"/>
                  </a:lnTo>
                  <a:lnTo>
                    <a:pt x="512" y="737"/>
                  </a:lnTo>
                  <a:lnTo>
                    <a:pt x="512" y="721"/>
                  </a:lnTo>
                  <a:lnTo>
                    <a:pt x="504" y="705"/>
                  </a:lnTo>
                  <a:lnTo>
                    <a:pt x="504" y="697"/>
                  </a:lnTo>
                  <a:lnTo>
                    <a:pt x="496" y="681"/>
                  </a:lnTo>
                  <a:lnTo>
                    <a:pt x="496" y="673"/>
                  </a:lnTo>
                  <a:lnTo>
                    <a:pt x="488" y="657"/>
                  </a:lnTo>
                  <a:lnTo>
                    <a:pt x="488" y="641"/>
                  </a:lnTo>
                  <a:lnTo>
                    <a:pt x="480" y="633"/>
                  </a:lnTo>
                  <a:lnTo>
                    <a:pt x="480" y="617"/>
                  </a:lnTo>
                  <a:lnTo>
                    <a:pt x="480" y="601"/>
                  </a:lnTo>
                  <a:lnTo>
                    <a:pt x="480" y="593"/>
                  </a:lnTo>
                  <a:lnTo>
                    <a:pt x="480" y="577"/>
                  </a:lnTo>
                  <a:lnTo>
                    <a:pt x="472" y="561"/>
                  </a:lnTo>
                  <a:lnTo>
                    <a:pt x="472" y="553"/>
                  </a:lnTo>
                  <a:lnTo>
                    <a:pt x="472" y="537"/>
                  </a:lnTo>
                  <a:lnTo>
                    <a:pt x="472" y="521"/>
                  </a:lnTo>
                  <a:lnTo>
                    <a:pt x="472" y="513"/>
                  </a:lnTo>
                  <a:lnTo>
                    <a:pt x="472" y="497"/>
                  </a:lnTo>
                  <a:lnTo>
                    <a:pt x="472" y="480"/>
                  </a:lnTo>
                  <a:lnTo>
                    <a:pt x="472" y="472"/>
                  </a:lnTo>
                  <a:lnTo>
                    <a:pt x="472" y="456"/>
                  </a:lnTo>
                  <a:lnTo>
                    <a:pt x="472" y="440"/>
                  </a:lnTo>
                  <a:lnTo>
                    <a:pt x="472" y="432"/>
                  </a:lnTo>
                  <a:lnTo>
                    <a:pt x="472" y="416"/>
                  </a:lnTo>
                  <a:lnTo>
                    <a:pt x="472" y="400"/>
                  </a:lnTo>
                  <a:lnTo>
                    <a:pt x="472" y="384"/>
                  </a:lnTo>
                  <a:lnTo>
                    <a:pt x="472" y="376"/>
                  </a:lnTo>
                  <a:close/>
                </a:path>
              </a:pathLst>
            </a:custGeom>
            <a:solidFill>
              <a:srgbClr val="FF0099"/>
            </a:solidFill>
            <a:ln w="12700">
              <a:solidFill>
                <a:srgbClr val="FF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28"/>
            <p:cNvSpPr>
              <a:spLocks noChangeAspect="1"/>
            </p:cNvSpPr>
            <p:nvPr/>
          </p:nvSpPr>
          <p:spPr bwMode="auto">
            <a:xfrm>
              <a:off x="2698" y="1623"/>
              <a:ext cx="806" cy="729"/>
            </a:xfrm>
            <a:custGeom>
              <a:avLst/>
              <a:gdLst>
                <a:gd name="T0" fmla="*/ 137 w 675"/>
                <a:gd name="T1" fmla="*/ 177 h 642"/>
                <a:gd name="T2" fmla="*/ 137 w 675"/>
                <a:gd name="T3" fmla="*/ 739 h 642"/>
                <a:gd name="T4" fmla="*/ 1254 w 675"/>
                <a:gd name="T5" fmla="*/ 2014 h 642"/>
                <a:gd name="T6" fmla="*/ 2192 w 675"/>
                <a:gd name="T7" fmla="*/ 1910 h 642"/>
                <a:gd name="T8" fmla="*/ 3028 w 675"/>
                <a:gd name="T9" fmla="*/ 1592 h 642"/>
                <a:gd name="T10" fmla="*/ 3254 w 675"/>
                <a:gd name="T11" fmla="*/ 1450 h 642"/>
                <a:gd name="T12" fmla="*/ 3311 w 675"/>
                <a:gd name="T13" fmla="*/ 1342 h 642"/>
                <a:gd name="T14" fmla="*/ 3146 w 675"/>
                <a:gd name="T15" fmla="*/ 1272 h 642"/>
                <a:gd name="T16" fmla="*/ 3088 w 675"/>
                <a:gd name="T17" fmla="*/ 1166 h 642"/>
                <a:gd name="T18" fmla="*/ 2923 w 675"/>
                <a:gd name="T19" fmla="*/ 1022 h 642"/>
                <a:gd name="T20" fmla="*/ 1976 w 675"/>
                <a:gd name="T21" fmla="*/ 391 h 642"/>
                <a:gd name="T22" fmla="*/ 1423 w 675"/>
                <a:gd name="T23" fmla="*/ 209 h 642"/>
                <a:gd name="T24" fmla="*/ 747 w 675"/>
                <a:gd name="T25" fmla="*/ 0 h 642"/>
                <a:gd name="T26" fmla="*/ 252 w 675"/>
                <a:gd name="T27" fmla="*/ 102 h 642"/>
                <a:gd name="T28" fmla="*/ 137 w 675"/>
                <a:gd name="T29" fmla="*/ 177 h 6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5"/>
                <a:gd name="T46" fmla="*/ 0 h 642"/>
                <a:gd name="T47" fmla="*/ 675 w 675"/>
                <a:gd name="T48" fmla="*/ 642 h 6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5" h="642">
                  <a:moveTo>
                    <a:pt x="28" y="56"/>
                  </a:moveTo>
                  <a:cubicBezTo>
                    <a:pt x="0" y="140"/>
                    <a:pt x="6" y="146"/>
                    <a:pt x="28" y="236"/>
                  </a:cubicBezTo>
                  <a:cubicBezTo>
                    <a:pt x="49" y="417"/>
                    <a:pt x="41" y="590"/>
                    <a:pt x="254" y="642"/>
                  </a:cubicBezTo>
                  <a:cubicBezTo>
                    <a:pt x="306" y="636"/>
                    <a:pt x="392" y="637"/>
                    <a:pt x="445" y="608"/>
                  </a:cubicBezTo>
                  <a:cubicBezTo>
                    <a:pt x="503" y="575"/>
                    <a:pt x="550" y="528"/>
                    <a:pt x="614" y="507"/>
                  </a:cubicBezTo>
                  <a:cubicBezTo>
                    <a:pt x="654" y="479"/>
                    <a:pt x="641" y="496"/>
                    <a:pt x="659" y="462"/>
                  </a:cubicBezTo>
                  <a:cubicBezTo>
                    <a:pt x="663" y="450"/>
                    <a:pt x="675" y="439"/>
                    <a:pt x="671" y="428"/>
                  </a:cubicBezTo>
                  <a:cubicBezTo>
                    <a:pt x="666" y="415"/>
                    <a:pt x="645" y="415"/>
                    <a:pt x="637" y="405"/>
                  </a:cubicBezTo>
                  <a:cubicBezTo>
                    <a:pt x="629" y="395"/>
                    <a:pt x="631" y="381"/>
                    <a:pt x="626" y="371"/>
                  </a:cubicBezTo>
                  <a:cubicBezTo>
                    <a:pt x="616" y="354"/>
                    <a:pt x="602" y="341"/>
                    <a:pt x="592" y="326"/>
                  </a:cubicBezTo>
                  <a:cubicBezTo>
                    <a:pt x="533" y="234"/>
                    <a:pt x="508" y="159"/>
                    <a:pt x="400" y="124"/>
                  </a:cubicBezTo>
                  <a:cubicBezTo>
                    <a:pt x="363" y="99"/>
                    <a:pt x="326" y="86"/>
                    <a:pt x="288" y="67"/>
                  </a:cubicBezTo>
                  <a:cubicBezTo>
                    <a:pt x="242" y="43"/>
                    <a:pt x="200" y="15"/>
                    <a:pt x="152" y="0"/>
                  </a:cubicBezTo>
                  <a:cubicBezTo>
                    <a:pt x="108" y="7"/>
                    <a:pt x="82" y="2"/>
                    <a:pt x="51" y="33"/>
                  </a:cubicBezTo>
                  <a:cubicBezTo>
                    <a:pt x="25" y="57"/>
                    <a:pt x="28" y="84"/>
                    <a:pt x="28" y="56"/>
                  </a:cubicBezTo>
                  <a:close/>
                </a:path>
              </a:pathLst>
            </a:custGeom>
            <a:solidFill>
              <a:srgbClr val="FF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" name="Group 29"/>
            <p:cNvGrpSpPr>
              <a:grpSpLocks noChangeAspect="1"/>
            </p:cNvGrpSpPr>
            <p:nvPr/>
          </p:nvGrpSpPr>
          <p:grpSpPr bwMode="auto">
            <a:xfrm>
              <a:off x="1728" y="1624"/>
              <a:ext cx="1368" cy="1232"/>
              <a:chOff x="1732" y="1624"/>
              <a:chExt cx="1368" cy="1232"/>
            </a:xfrm>
          </p:grpSpPr>
          <p:sp>
            <p:nvSpPr>
              <p:cNvPr id="138" name="Freeform 30"/>
              <p:cNvSpPr>
                <a:spLocks noChangeAspect="1"/>
              </p:cNvSpPr>
              <p:nvPr/>
            </p:nvSpPr>
            <p:spPr bwMode="auto">
              <a:xfrm>
                <a:off x="1732" y="1624"/>
                <a:ext cx="1368" cy="1232"/>
              </a:xfrm>
              <a:custGeom>
                <a:avLst/>
                <a:gdLst>
                  <a:gd name="T0" fmla="*/ 0 w 1368"/>
                  <a:gd name="T1" fmla="*/ 840 h 1232"/>
                  <a:gd name="T2" fmla="*/ 16 w 1368"/>
                  <a:gd name="T3" fmla="*/ 936 h 1232"/>
                  <a:gd name="T4" fmla="*/ 32 w 1368"/>
                  <a:gd name="T5" fmla="*/ 1024 h 1232"/>
                  <a:gd name="T6" fmla="*/ 48 w 1368"/>
                  <a:gd name="T7" fmla="*/ 1096 h 1232"/>
                  <a:gd name="T8" fmla="*/ 64 w 1368"/>
                  <a:gd name="T9" fmla="*/ 1136 h 1232"/>
                  <a:gd name="T10" fmla="*/ 80 w 1368"/>
                  <a:gd name="T11" fmla="*/ 1176 h 1232"/>
                  <a:gd name="T12" fmla="*/ 120 w 1368"/>
                  <a:gd name="T13" fmla="*/ 1216 h 1232"/>
                  <a:gd name="T14" fmla="*/ 184 w 1368"/>
                  <a:gd name="T15" fmla="*/ 1232 h 1232"/>
                  <a:gd name="T16" fmla="*/ 264 w 1368"/>
                  <a:gd name="T17" fmla="*/ 1208 h 1232"/>
                  <a:gd name="T18" fmla="*/ 312 w 1368"/>
                  <a:gd name="T19" fmla="*/ 1184 h 1232"/>
                  <a:gd name="T20" fmla="*/ 360 w 1368"/>
                  <a:gd name="T21" fmla="*/ 1160 h 1232"/>
                  <a:gd name="T22" fmla="*/ 424 w 1368"/>
                  <a:gd name="T23" fmla="*/ 1112 h 1232"/>
                  <a:gd name="T24" fmla="*/ 528 w 1368"/>
                  <a:gd name="T25" fmla="*/ 1040 h 1232"/>
                  <a:gd name="T26" fmla="*/ 696 w 1368"/>
                  <a:gd name="T27" fmla="*/ 896 h 1232"/>
                  <a:gd name="T28" fmla="*/ 848 w 1368"/>
                  <a:gd name="T29" fmla="*/ 736 h 1232"/>
                  <a:gd name="T30" fmla="*/ 960 w 1368"/>
                  <a:gd name="T31" fmla="*/ 616 h 1232"/>
                  <a:gd name="T32" fmla="*/ 1048 w 1368"/>
                  <a:gd name="T33" fmla="*/ 544 h 1232"/>
                  <a:gd name="T34" fmla="*/ 1080 w 1368"/>
                  <a:gd name="T35" fmla="*/ 536 h 1232"/>
                  <a:gd name="T36" fmla="*/ 1112 w 1368"/>
                  <a:gd name="T37" fmla="*/ 512 h 1232"/>
                  <a:gd name="T38" fmla="*/ 1160 w 1368"/>
                  <a:gd name="T39" fmla="*/ 496 h 1232"/>
                  <a:gd name="T40" fmla="*/ 1216 w 1368"/>
                  <a:gd name="T41" fmla="*/ 488 h 1232"/>
                  <a:gd name="T42" fmla="*/ 1272 w 1368"/>
                  <a:gd name="T43" fmla="*/ 472 h 1232"/>
                  <a:gd name="T44" fmla="*/ 1312 w 1368"/>
                  <a:gd name="T45" fmla="*/ 432 h 1232"/>
                  <a:gd name="T46" fmla="*/ 1344 w 1368"/>
                  <a:gd name="T47" fmla="*/ 392 h 1232"/>
                  <a:gd name="T48" fmla="*/ 1360 w 1368"/>
                  <a:gd name="T49" fmla="*/ 360 h 1232"/>
                  <a:gd name="T50" fmla="*/ 1360 w 1368"/>
                  <a:gd name="T51" fmla="*/ 320 h 1232"/>
                  <a:gd name="T52" fmla="*/ 1352 w 1368"/>
                  <a:gd name="T53" fmla="*/ 288 h 1232"/>
                  <a:gd name="T54" fmla="*/ 1352 w 1368"/>
                  <a:gd name="T55" fmla="*/ 264 h 1232"/>
                  <a:gd name="T56" fmla="*/ 1352 w 1368"/>
                  <a:gd name="T57" fmla="*/ 232 h 1232"/>
                  <a:gd name="T58" fmla="*/ 1336 w 1368"/>
                  <a:gd name="T59" fmla="*/ 200 h 1232"/>
                  <a:gd name="T60" fmla="*/ 1312 w 1368"/>
                  <a:gd name="T61" fmla="*/ 192 h 1232"/>
                  <a:gd name="T62" fmla="*/ 1320 w 1368"/>
                  <a:gd name="T63" fmla="*/ 160 h 1232"/>
                  <a:gd name="T64" fmla="*/ 1328 w 1368"/>
                  <a:gd name="T65" fmla="*/ 128 h 1232"/>
                  <a:gd name="T66" fmla="*/ 1312 w 1368"/>
                  <a:gd name="T67" fmla="*/ 112 h 1232"/>
                  <a:gd name="T68" fmla="*/ 1296 w 1368"/>
                  <a:gd name="T69" fmla="*/ 96 h 1232"/>
                  <a:gd name="T70" fmla="*/ 1272 w 1368"/>
                  <a:gd name="T71" fmla="*/ 88 h 1232"/>
                  <a:gd name="T72" fmla="*/ 1280 w 1368"/>
                  <a:gd name="T73" fmla="*/ 64 h 1232"/>
                  <a:gd name="T74" fmla="*/ 1264 w 1368"/>
                  <a:gd name="T75" fmla="*/ 40 h 1232"/>
                  <a:gd name="T76" fmla="*/ 1240 w 1368"/>
                  <a:gd name="T77" fmla="*/ 24 h 1232"/>
                  <a:gd name="T78" fmla="*/ 1208 w 1368"/>
                  <a:gd name="T79" fmla="*/ 24 h 1232"/>
                  <a:gd name="T80" fmla="*/ 1176 w 1368"/>
                  <a:gd name="T81" fmla="*/ 24 h 1232"/>
                  <a:gd name="T82" fmla="*/ 1160 w 1368"/>
                  <a:gd name="T83" fmla="*/ 16 h 1232"/>
                  <a:gd name="T84" fmla="*/ 1128 w 1368"/>
                  <a:gd name="T85" fmla="*/ 8 h 1232"/>
                  <a:gd name="T86" fmla="*/ 1096 w 1368"/>
                  <a:gd name="T87" fmla="*/ 0 h 1232"/>
                  <a:gd name="T88" fmla="*/ 1064 w 1368"/>
                  <a:gd name="T89" fmla="*/ 8 h 1232"/>
                  <a:gd name="T90" fmla="*/ 1032 w 1368"/>
                  <a:gd name="T91" fmla="*/ 32 h 1232"/>
                  <a:gd name="T92" fmla="*/ 1016 w 1368"/>
                  <a:gd name="T93" fmla="*/ 48 h 1232"/>
                  <a:gd name="T94" fmla="*/ 984 w 1368"/>
                  <a:gd name="T95" fmla="*/ 96 h 1232"/>
                  <a:gd name="T96" fmla="*/ 944 w 1368"/>
                  <a:gd name="T97" fmla="*/ 176 h 1232"/>
                  <a:gd name="T98" fmla="*/ 912 w 1368"/>
                  <a:gd name="T99" fmla="*/ 256 h 1232"/>
                  <a:gd name="T100" fmla="*/ 896 w 1368"/>
                  <a:gd name="T101" fmla="*/ 304 h 1232"/>
                  <a:gd name="T102" fmla="*/ 744 w 1368"/>
                  <a:gd name="T103" fmla="*/ 440 h 1232"/>
                  <a:gd name="T104" fmla="*/ 672 w 1368"/>
                  <a:gd name="T105" fmla="*/ 488 h 1232"/>
                  <a:gd name="T106" fmla="*/ 600 w 1368"/>
                  <a:gd name="T107" fmla="*/ 536 h 1232"/>
                  <a:gd name="T108" fmla="*/ 536 w 1368"/>
                  <a:gd name="T109" fmla="*/ 576 h 1232"/>
                  <a:gd name="T110" fmla="*/ 480 w 1368"/>
                  <a:gd name="T111" fmla="*/ 600 h 1232"/>
                  <a:gd name="T112" fmla="*/ 424 w 1368"/>
                  <a:gd name="T113" fmla="*/ 632 h 1232"/>
                  <a:gd name="T114" fmla="*/ 376 w 1368"/>
                  <a:gd name="T115" fmla="*/ 656 h 1232"/>
                  <a:gd name="T116" fmla="*/ 0 w 1368"/>
                  <a:gd name="T117" fmla="*/ 816 h 12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68"/>
                  <a:gd name="T178" fmla="*/ 0 h 1232"/>
                  <a:gd name="T179" fmla="*/ 1368 w 1368"/>
                  <a:gd name="T180" fmla="*/ 1232 h 12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68" h="1232">
                    <a:moveTo>
                      <a:pt x="0" y="816"/>
                    </a:moveTo>
                    <a:lnTo>
                      <a:pt x="0" y="824"/>
                    </a:lnTo>
                    <a:lnTo>
                      <a:pt x="0" y="832"/>
                    </a:lnTo>
                    <a:lnTo>
                      <a:pt x="0" y="840"/>
                    </a:lnTo>
                    <a:lnTo>
                      <a:pt x="8" y="864"/>
                    </a:lnTo>
                    <a:lnTo>
                      <a:pt x="8" y="888"/>
                    </a:lnTo>
                    <a:lnTo>
                      <a:pt x="8" y="912"/>
                    </a:lnTo>
                    <a:lnTo>
                      <a:pt x="16" y="936"/>
                    </a:lnTo>
                    <a:lnTo>
                      <a:pt x="16" y="960"/>
                    </a:lnTo>
                    <a:lnTo>
                      <a:pt x="24" y="984"/>
                    </a:lnTo>
                    <a:lnTo>
                      <a:pt x="24" y="1000"/>
                    </a:lnTo>
                    <a:lnTo>
                      <a:pt x="32" y="1024"/>
                    </a:lnTo>
                    <a:lnTo>
                      <a:pt x="32" y="1048"/>
                    </a:lnTo>
                    <a:lnTo>
                      <a:pt x="40" y="1064"/>
                    </a:lnTo>
                    <a:lnTo>
                      <a:pt x="40" y="1080"/>
                    </a:lnTo>
                    <a:lnTo>
                      <a:pt x="48" y="1096"/>
                    </a:lnTo>
                    <a:lnTo>
                      <a:pt x="48" y="1112"/>
                    </a:lnTo>
                    <a:lnTo>
                      <a:pt x="56" y="1120"/>
                    </a:lnTo>
                    <a:lnTo>
                      <a:pt x="56" y="1128"/>
                    </a:lnTo>
                    <a:lnTo>
                      <a:pt x="64" y="1136"/>
                    </a:lnTo>
                    <a:lnTo>
                      <a:pt x="64" y="1152"/>
                    </a:lnTo>
                    <a:lnTo>
                      <a:pt x="72" y="1160"/>
                    </a:lnTo>
                    <a:lnTo>
                      <a:pt x="80" y="1168"/>
                    </a:lnTo>
                    <a:lnTo>
                      <a:pt x="80" y="1176"/>
                    </a:lnTo>
                    <a:lnTo>
                      <a:pt x="88" y="1184"/>
                    </a:lnTo>
                    <a:lnTo>
                      <a:pt x="96" y="1192"/>
                    </a:lnTo>
                    <a:lnTo>
                      <a:pt x="112" y="1208"/>
                    </a:lnTo>
                    <a:lnTo>
                      <a:pt x="120" y="1216"/>
                    </a:lnTo>
                    <a:lnTo>
                      <a:pt x="136" y="1224"/>
                    </a:lnTo>
                    <a:lnTo>
                      <a:pt x="144" y="1224"/>
                    </a:lnTo>
                    <a:lnTo>
                      <a:pt x="168" y="1232"/>
                    </a:lnTo>
                    <a:lnTo>
                      <a:pt x="184" y="1232"/>
                    </a:lnTo>
                    <a:lnTo>
                      <a:pt x="208" y="1224"/>
                    </a:lnTo>
                    <a:lnTo>
                      <a:pt x="224" y="1224"/>
                    </a:lnTo>
                    <a:lnTo>
                      <a:pt x="248" y="1208"/>
                    </a:lnTo>
                    <a:lnTo>
                      <a:pt x="264" y="1208"/>
                    </a:lnTo>
                    <a:lnTo>
                      <a:pt x="280" y="1200"/>
                    </a:lnTo>
                    <a:lnTo>
                      <a:pt x="288" y="1192"/>
                    </a:lnTo>
                    <a:lnTo>
                      <a:pt x="304" y="1192"/>
                    </a:lnTo>
                    <a:lnTo>
                      <a:pt x="312" y="1184"/>
                    </a:lnTo>
                    <a:lnTo>
                      <a:pt x="320" y="1176"/>
                    </a:lnTo>
                    <a:lnTo>
                      <a:pt x="336" y="1176"/>
                    </a:lnTo>
                    <a:lnTo>
                      <a:pt x="344" y="1168"/>
                    </a:lnTo>
                    <a:lnTo>
                      <a:pt x="360" y="1160"/>
                    </a:lnTo>
                    <a:lnTo>
                      <a:pt x="368" y="1152"/>
                    </a:lnTo>
                    <a:lnTo>
                      <a:pt x="384" y="1136"/>
                    </a:lnTo>
                    <a:lnTo>
                      <a:pt x="400" y="1128"/>
                    </a:lnTo>
                    <a:lnTo>
                      <a:pt x="424" y="1112"/>
                    </a:lnTo>
                    <a:lnTo>
                      <a:pt x="440" y="1104"/>
                    </a:lnTo>
                    <a:lnTo>
                      <a:pt x="464" y="1088"/>
                    </a:lnTo>
                    <a:lnTo>
                      <a:pt x="496" y="1064"/>
                    </a:lnTo>
                    <a:lnTo>
                      <a:pt x="528" y="1040"/>
                    </a:lnTo>
                    <a:lnTo>
                      <a:pt x="568" y="1008"/>
                    </a:lnTo>
                    <a:lnTo>
                      <a:pt x="608" y="968"/>
                    </a:lnTo>
                    <a:lnTo>
                      <a:pt x="656" y="936"/>
                    </a:lnTo>
                    <a:lnTo>
                      <a:pt x="696" y="896"/>
                    </a:lnTo>
                    <a:lnTo>
                      <a:pt x="736" y="856"/>
                    </a:lnTo>
                    <a:lnTo>
                      <a:pt x="776" y="816"/>
                    </a:lnTo>
                    <a:lnTo>
                      <a:pt x="816" y="776"/>
                    </a:lnTo>
                    <a:lnTo>
                      <a:pt x="848" y="736"/>
                    </a:lnTo>
                    <a:lnTo>
                      <a:pt x="880" y="704"/>
                    </a:lnTo>
                    <a:lnTo>
                      <a:pt x="912" y="672"/>
                    </a:lnTo>
                    <a:lnTo>
                      <a:pt x="936" y="640"/>
                    </a:lnTo>
                    <a:lnTo>
                      <a:pt x="960" y="616"/>
                    </a:lnTo>
                    <a:lnTo>
                      <a:pt x="976" y="600"/>
                    </a:lnTo>
                    <a:lnTo>
                      <a:pt x="984" y="592"/>
                    </a:lnTo>
                    <a:lnTo>
                      <a:pt x="984" y="584"/>
                    </a:lnTo>
                    <a:lnTo>
                      <a:pt x="1048" y="544"/>
                    </a:lnTo>
                    <a:lnTo>
                      <a:pt x="1056" y="544"/>
                    </a:lnTo>
                    <a:lnTo>
                      <a:pt x="1064" y="536"/>
                    </a:lnTo>
                    <a:lnTo>
                      <a:pt x="1072" y="536"/>
                    </a:lnTo>
                    <a:lnTo>
                      <a:pt x="1080" y="536"/>
                    </a:lnTo>
                    <a:lnTo>
                      <a:pt x="1088" y="520"/>
                    </a:lnTo>
                    <a:lnTo>
                      <a:pt x="1096" y="520"/>
                    </a:lnTo>
                    <a:lnTo>
                      <a:pt x="1104" y="512"/>
                    </a:lnTo>
                    <a:lnTo>
                      <a:pt x="1112" y="512"/>
                    </a:lnTo>
                    <a:lnTo>
                      <a:pt x="1128" y="504"/>
                    </a:lnTo>
                    <a:lnTo>
                      <a:pt x="1136" y="504"/>
                    </a:lnTo>
                    <a:lnTo>
                      <a:pt x="1144" y="504"/>
                    </a:lnTo>
                    <a:lnTo>
                      <a:pt x="1160" y="496"/>
                    </a:lnTo>
                    <a:lnTo>
                      <a:pt x="1176" y="496"/>
                    </a:lnTo>
                    <a:lnTo>
                      <a:pt x="1184" y="496"/>
                    </a:lnTo>
                    <a:lnTo>
                      <a:pt x="1200" y="496"/>
                    </a:lnTo>
                    <a:lnTo>
                      <a:pt x="1216" y="488"/>
                    </a:lnTo>
                    <a:lnTo>
                      <a:pt x="1232" y="488"/>
                    </a:lnTo>
                    <a:lnTo>
                      <a:pt x="1240" y="480"/>
                    </a:lnTo>
                    <a:lnTo>
                      <a:pt x="1256" y="480"/>
                    </a:lnTo>
                    <a:lnTo>
                      <a:pt x="1272" y="472"/>
                    </a:lnTo>
                    <a:lnTo>
                      <a:pt x="1280" y="464"/>
                    </a:lnTo>
                    <a:lnTo>
                      <a:pt x="1296" y="448"/>
                    </a:lnTo>
                    <a:lnTo>
                      <a:pt x="1304" y="440"/>
                    </a:lnTo>
                    <a:lnTo>
                      <a:pt x="1312" y="432"/>
                    </a:lnTo>
                    <a:lnTo>
                      <a:pt x="1328" y="424"/>
                    </a:lnTo>
                    <a:lnTo>
                      <a:pt x="1336" y="408"/>
                    </a:lnTo>
                    <a:lnTo>
                      <a:pt x="1344" y="400"/>
                    </a:lnTo>
                    <a:lnTo>
                      <a:pt x="1344" y="392"/>
                    </a:lnTo>
                    <a:lnTo>
                      <a:pt x="1352" y="384"/>
                    </a:lnTo>
                    <a:lnTo>
                      <a:pt x="1360" y="376"/>
                    </a:lnTo>
                    <a:lnTo>
                      <a:pt x="1360" y="368"/>
                    </a:lnTo>
                    <a:lnTo>
                      <a:pt x="1360" y="360"/>
                    </a:lnTo>
                    <a:lnTo>
                      <a:pt x="1360" y="344"/>
                    </a:lnTo>
                    <a:lnTo>
                      <a:pt x="1368" y="336"/>
                    </a:lnTo>
                    <a:lnTo>
                      <a:pt x="1368" y="328"/>
                    </a:lnTo>
                    <a:lnTo>
                      <a:pt x="1360" y="320"/>
                    </a:lnTo>
                    <a:lnTo>
                      <a:pt x="1360" y="312"/>
                    </a:lnTo>
                    <a:lnTo>
                      <a:pt x="1360" y="304"/>
                    </a:lnTo>
                    <a:lnTo>
                      <a:pt x="1352" y="296"/>
                    </a:lnTo>
                    <a:lnTo>
                      <a:pt x="1352" y="288"/>
                    </a:lnTo>
                    <a:lnTo>
                      <a:pt x="1344" y="288"/>
                    </a:lnTo>
                    <a:lnTo>
                      <a:pt x="1344" y="280"/>
                    </a:lnTo>
                    <a:lnTo>
                      <a:pt x="1344" y="272"/>
                    </a:lnTo>
                    <a:lnTo>
                      <a:pt x="1352" y="264"/>
                    </a:lnTo>
                    <a:lnTo>
                      <a:pt x="1352" y="256"/>
                    </a:lnTo>
                    <a:lnTo>
                      <a:pt x="1352" y="248"/>
                    </a:lnTo>
                    <a:lnTo>
                      <a:pt x="1352" y="240"/>
                    </a:lnTo>
                    <a:lnTo>
                      <a:pt x="1352" y="232"/>
                    </a:lnTo>
                    <a:lnTo>
                      <a:pt x="1352" y="224"/>
                    </a:lnTo>
                    <a:lnTo>
                      <a:pt x="1344" y="216"/>
                    </a:lnTo>
                    <a:lnTo>
                      <a:pt x="1344" y="208"/>
                    </a:lnTo>
                    <a:lnTo>
                      <a:pt x="1336" y="200"/>
                    </a:lnTo>
                    <a:lnTo>
                      <a:pt x="1328" y="200"/>
                    </a:lnTo>
                    <a:lnTo>
                      <a:pt x="1328" y="192"/>
                    </a:lnTo>
                    <a:lnTo>
                      <a:pt x="1320" y="192"/>
                    </a:lnTo>
                    <a:lnTo>
                      <a:pt x="1312" y="192"/>
                    </a:lnTo>
                    <a:lnTo>
                      <a:pt x="1312" y="184"/>
                    </a:lnTo>
                    <a:lnTo>
                      <a:pt x="1320" y="176"/>
                    </a:lnTo>
                    <a:lnTo>
                      <a:pt x="1320" y="168"/>
                    </a:lnTo>
                    <a:lnTo>
                      <a:pt x="1320" y="160"/>
                    </a:lnTo>
                    <a:lnTo>
                      <a:pt x="1328" y="152"/>
                    </a:lnTo>
                    <a:lnTo>
                      <a:pt x="1328" y="144"/>
                    </a:lnTo>
                    <a:lnTo>
                      <a:pt x="1328" y="136"/>
                    </a:lnTo>
                    <a:lnTo>
                      <a:pt x="1328" y="128"/>
                    </a:lnTo>
                    <a:lnTo>
                      <a:pt x="1320" y="128"/>
                    </a:lnTo>
                    <a:lnTo>
                      <a:pt x="1320" y="120"/>
                    </a:lnTo>
                    <a:lnTo>
                      <a:pt x="1320" y="112"/>
                    </a:lnTo>
                    <a:lnTo>
                      <a:pt x="1312" y="112"/>
                    </a:lnTo>
                    <a:lnTo>
                      <a:pt x="1312" y="104"/>
                    </a:lnTo>
                    <a:lnTo>
                      <a:pt x="1312" y="96"/>
                    </a:lnTo>
                    <a:lnTo>
                      <a:pt x="1304" y="96"/>
                    </a:lnTo>
                    <a:lnTo>
                      <a:pt x="1296" y="96"/>
                    </a:lnTo>
                    <a:lnTo>
                      <a:pt x="1296" y="88"/>
                    </a:lnTo>
                    <a:lnTo>
                      <a:pt x="1288" y="88"/>
                    </a:lnTo>
                    <a:lnTo>
                      <a:pt x="1280" y="88"/>
                    </a:lnTo>
                    <a:lnTo>
                      <a:pt x="1272" y="88"/>
                    </a:lnTo>
                    <a:lnTo>
                      <a:pt x="1272" y="80"/>
                    </a:lnTo>
                    <a:lnTo>
                      <a:pt x="1280" y="80"/>
                    </a:lnTo>
                    <a:lnTo>
                      <a:pt x="1280" y="72"/>
                    </a:lnTo>
                    <a:lnTo>
                      <a:pt x="1280" y="64"/>
                    </a:lnTo>
                    <a:lnTo>
                      <a:pt x="1280" y="56"/>
                    </a:lnTo>
                    <a:lnTo>
                      <a:pt x="1272" y="48"/>
                    </a:lnTo>
                    <a:lnTo>
                      <a:pt x="1272" y="40"/>
                    </a:lnTo>
                    <a:lnTo>
                      <a:pt x="1264" y="40"/>
                    </a:lnTo>
                    <a:lnTo>
                      <a:pt x="1264" y="32"/>
                    </a:lnTo>
                    <a:lnTo>
                      <a:pt x="1256" y="32"/>
                    </a:lnTo>
                    <a:lnTo>
                      <a:pt x="1248" y="24"/>
                    </a:lnTo>
                    <a:lnTo>
                      <a:pt x="1240" y="24"/>
                    </a:lnTo>
                    <a:lnTo>
                      <a:pt x="1232" y="24"/>
                    </a:lnTo>
                    <a:lnTo>
                      <a:pt x="1224" y="16"/>
                    </a:lnTo>
                    <a:lnTo>
                      <a:pt x="1216" y="24"/>
                    </a:lnTo>
                    <a:lnTo>
                      <a:pt x="1208" y="24"/>
                    </a:lnTo>
                    <a:lnTo>
                      <a:pt x="1200" y="24"/>
                    </a:lnTo>
                    <a:lnTo>
                      <a:pt x="1192" y="24"/>
                    </a:lnTo>
                    <a:lnTo>
                      <a:pt x="1184" y="24"/>
                    </a:lnTo>
                    <a:lnTo>
                      <a:pt x="1176" y="24"/>
                    </a:lnTo>
                    <a:lnTo>
                      <a:pt x="1168" y="24"/>
                    </a:lnTo>
                    <a:lnTo>
                      <a:pt x="1176" y="24"/>
                    </a:lnTo>
                    <a:lnTo>
                      <a:pt x="1168" y="24"/>
                    </a:lnTo>
                    <a:lnTo>
                      <a:pt x="1160" y="16"/>
                    </a:lnTo>
                    <a:lnTo>
                      <a:pt x="1152" y="16"/>
                    </a:lnTo>
                    <a:lnTo>
                      <a:pt x="1144" y="16"/>
                    </a:lnTo>
                    <a:lnTo>
                      <a:pt x="1136" y="8"/>
                    </a:lnTo>
                    <a:lnTo>
                      <a:pt x="1128" y="8"/>
                    </a:lnTo>
                    <a:lnTo>
                      <a:pt x="1120" y="8"/>
                    </a:lnTo>
                    <a:lnTo>
                      <a:pt x="1112" y="8"/>
                    </a:lnTo>
                    <a:lnTo>
                      <a:pt x="1104" y="0"/>
                    </a:lnTo>
                    <a:lnTo>
                      <a:pt x="1096" y="0"/>
                    </a:lnTo>
                    <a:lnTo>
                      <a:pt x="1088" y="0"/>
                    </a:lnTo>
                    <a:lnTo>
                      <a:pt x="1080" y="0"/>
                    </a:lnTo>
                    <a:lnTo>
                      <a:pt x="1072" y="0"/>
                    </a:lnTo>
                    <a:lnTo>
                      <a:pt x="1064" y="8"/>
                    </a:lnTo>
                    <a:lnTo>
                      <a:pt x="1056" y="8"/>
                    </a:lnTo>
                    <a:lnTo>
                      <a:pt x="1048" y="16"/>
                    </a:lnTo>
                    <a:lnTo>
                      <a:pt x="1040" y="24"/>
                    </a:lnTo>
                    <a:lnTo>
                      <a:pt x="1032" y="32"/>
                    </a:lnTo>
                    <a:lnTo>
                      <a:pt x="1032" y="40"/>
                    </a:lnTo>
                    <a:lnTo>
                      <a:pt x="1024" y="40"/>
                    </a:lnTo>
                    <a:lnTo>
                      <a:pt x="1024" y="48"/>
                    </a:lnTo>
                    <a:lnTo>
                      <a:pt x="1016" y="48"/>
                    </a:lnTo>
                    <a:lnTo>
                      <a:pt x="1016" y="56"/>
                    </a:lnTo>
                    <a:lnTo>
                      <a:pt x="1008" y="64"/>
                    </a:lnTo>
                    <a:lnTo>
                      <a:pt x="992" y="80"/>
                    </a:lnTo>
                    <a:lnTo>
                      <a:pt x="984" y="96"/>
                    </a:lnTo>
                    <a:lnTo>
                      <a:pt x="976" y="112"/>
                    </a:lnTo>
                    <a:lnTo>
                      <a:pt x="968" y="136"/>
                    </a:lnTo>
                    <a:lnTo>
                      <a:pt x="952" y="160"/>
                    </a:lnTo>
                    <a:lnTo>
                      <a:pt x="944" y="176"/>
                    </a:lnTo>
                    <a:lnTo>
                      <a:pt x="936" y="200"/>
                    </a:lnTo>
                    <a:lnTo>
                      <a:pt x="928" y="224"/>
                    </a:lnTo>
                    <a:lnTo>
                      <a:pt x="920" y="240"/>
                    </a:lnTo>
                    <a:lnTo>
                      <a:pt x="912" y="256"/>
                    </a:lnTo>
                    <a:lnTo>
                      <a:pt x="912" y="272"/>
                    </a:lnTo>
                    <a:lnTo>
                      <a:pt x="904" y="288"/>
                    </a:lnTo>
                    <a:lnTo>
                      <a:pt x="904" y="296"/>
                    </a:lnTo>
                    <a:lnTo>
                      <a:pt x="896" y="304"/>
                    </a:lnTo>
                    <a:lnTo>
                      <a:pt x="784" y="408"/>
                    </a:lnTo>
                    <a:lnTo>
                      <a:pt x="776" y="424"/>
                    </a:lnTo>
                    <a:lnTo>
                      <a:pt x="760" y="432"/>
                    </a:lnTo>
                    <a:lnTo>
                      <a:pt x="744" y="440"/>
                    </a:lnTo>
                    <a:lnTo>
                      <a:pt x="728" y="456"/>
                    </a:lnTo>
                    <a:lnTo>
                      <a:pt x="712" y="464"/>
                    </a:lnTo>
                    <a:lnTo>
                      <a:pt x="696" y="480"/>
                    </a:lnTo>
                    <a:lnTo>
                      <a:pt x="672" y="488"/>
                    </a:lnTo>
                    <a:lnTo>
                      <a:pt x="656" y="504"/>
                    </a:lnTo>
                    <a:lnTo>
                      <a:pt x="640" y="512"/>
                    </a:lnTo>
                    <a:lnTo>
                      <a:pt x="616" y="520"/>
                    </a:lnTo>
                    <a:lnTo>
                      <a:pt x="600" y="536"/>
                    </a:lnTo>
                    <a:lnTo>
                      <a:pt x="584" y="552"/>
                    </a:lnTo>
                    <a:lnTo>
                      <a:pt x="568" y="560"/>
                    </a:lnTo>
                    <a:lnTo>
                      <a:pt x="552" y="568"/>
                    </a:lnTo>
                    <a:lnTo>
                      <a:pt x="536" y="576"/>
                    </a:lnTo>
                    <a:lnTo>
                      <a:pt x="520" y="576"/>
                    </a:lnTo>
                    <a:lnTo>
                      <a:pt x="512" y="584"/>
                    </a:lnTo>
                    <a:lnTo>
                      <a:pt x="496" y="592"/>
                    </a:lnTo>
                    <a:lnTo>
                      <a:pt x="480" y="600"/>
                    </a:lnTo>
                    <a:lnTo>
                      <a:pt x="464" y="608"/>
                    </a:lnTo>
                    <a:lnTo>
                      <a:pt x="456" y="616"/>
                    </a:lnTo>
                    <a:lnTo>
                      <a:pt x="440" y="624"/>
                    </a:lnTo>
                    <a:lnTo>
                      <a:pt x="424" y="632"/>
                    </a:lnTo>
                    <a:lnTo>
                      <a:pt x="408" y="640"/>
                    </a:lnTo>
                    <a:lnTo>
                      <a:pt x="400" y="648"/>
                    </a:lnTo>
                    <a:lnTo>
                      <a:pt x="384" y="656"/>
                    </a:lnTo>
                    <a:lnTo>
                      <a:pt x="376" y="656"/>
                    </a:lnTo>
                    <a:lnTo>
                      <a:pt x="368" y="664"/>
                    </a:lnTo>
                    <a:lnTo>
                      <a:pt x="360" y="672"/>
                    </a:lnTo>
                    <a:lnTo>
                      <a:pt x="352" y="672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31"/>
              <p:cNvSpPr>
                <a:spLocks noChangeAspect="1"/>
              </p:cNvSpPr>
              <p:nvPr/>
            </p:nvSpPr>
            <p:spPr bwMode="auto">
              <a:xfrm>
                <a:off x="1732" y="1624"/>
                <a:ext cx="1368" cy="1232"/>
              </a:xfrm>
              <a:custGeom>
                <a:avLst/>
                <a:gdLst>
                  <a:gd name="T0" fmla="*/ 0 w 1368"/>
                  <a:gd name="T1" fmla="*/ 840 h 1232"/>
                  <a:gd name="T2" fmla="*/ 16 w 1368"/>
                  <a:gd name="T3" fmla="*/ 936 h 1232"/>
                  <a:gd name="T4" fmla="*/ 32 w 1368"/>
                  <a:gd name="T5" fmla="*/ 1024 h 1232"/>
                  <a:gd name="T6" fmla="*/ 48 w 1368"/>
                  <a:gd name="T7" fmla="*/ 1096 h 1232"/>
                  <a:gd name="T8" fmla="*/ 64 w 1368"/>
                  <a:gd name="T9" fmla="*/ 1136 h 1232"/>
                  <a:gd name="T10" fmla="*/ 80 w 1368"/>
                  <a:gd name="T11" fmla="*/ 1176 h 1232"/>
                  <a:gd name="T12" fmla="*/ 120 w 1368"/>
                  <a:gd name="T13" fmla="*/ 1216 h 1232"/>
                  <a:gd name="T14" fmla="*/ 184 w 1368"/>
                  <a:gd name="T15" fmla="*/ 1232 h 1232"/>
                  <a:gd name="T16" fmla="*/ 264 w 1368"/>
                  <a:gd name="T17" fmla="*/ 1208 h 1232"/>
                  <a:gd name="T18" fmla="*/ 312 w 1368"/>
                  <a:gd name="T19" fmla="*/ 1184 h 1232"/>
                  <a:gd name="T20" fmla="*/ 360 w 1368"/>
                  <a:gd name="T21" fmla="*/ 1160 h 1232"/>
                  <a:gd name="T22" fmla="*/ 424 w 1368"/>
                  <a:gd name="T23" fmla="*/ 1112 h 1232"/>
                  <a:gd name="T24" fmla="*/ 528 w 1368"/>
                  <a:gd name="T25" fmla="*/ 1040 h 1232"/>
                  <a:gd name="T26" fmla="*/ 696 w 1368"/>
                  <a:gd name="T27" fmla="*/ 896 h 1232"/>
                  <a:gd name="T28" fmla="*/ 848 w 1368"/>
                  <a:gd name="T29" fmla="*/ 736 h 1232"/>
                  <a:gd name="T30" fmla="*/ 960 w 1368"/>
                  <a:gd name="T31" fmla="*/ 616 h 1232"/>
                  <a:gd name="T32" fmla="*/ 1048 w 1368"/>
                  <a:gd name="T33" fmla="*/ 544 h 1232"/>
                  <a:gd name="T34" fmla="*/ 1080 w 1368"/>
                  <a:gd name="T35" fmla="*/ 536 h 1232"/>
                  <a:gd name="T36" fmla="*/ 1112 w 1368"/>
                  <a:gd name="T37" fmla="*/ 512 h 1232"/>
                  <a:gd name="T38" fmla="*/ 1160 w 1368"/>
                  <a:gd name="T39" fmla="*/ 496 h 1232"/>
                  <a:gd name="T40" fmla="*/ 1216 w 1368"/>
                  <a:gd name="T41" fmla="*/ 488 h 1232"/>
                  <a:gd name="T42" fmla="*/ 1272 w 1368"/>
                  <a:gd name="T43" fmla="*/ 472 h 1232"/>
                  <a:gd name="T44" fmla="*/ 1312 w 1368"/>
                  <a:gd name="T45" fmla="*/ 432 h 1232"/>
                  <a:gd name="T46" fmla="*/ 1344 w 1368"/>
                  <a:gd name="T47" fmla="*/ 392 h 1232"/>
                  <a:gd name="T48" fmla="*/ 1360 w 1368"/>
                  <a:gd name="T49" fmla="*/ 360 h 1232"/>
                  <a:gd name="T50" fmla="*/ 1360 w 1368"/>
                  <a:gd name="T51" fmla="*/ 320 h 1232"/>
                  <a:gd name="T52" fmla="*/ 1352 w 1368"/>
                  <a:gd name="T53" fmla="*/ 288 h 1232"/>
                  <a:gd name="T54" fmla="*/ 1352 w 1368"/>
                  <a:gd name="T55" fmla="*/ 264 h 1232"/>
                  <a:gd name="T56" fmla="*/ 1352 w 1368"/>
                  <a:gd name="T57" fmla="*/ 232 h 1232"/>
                  <a:gd name="T58" fmla="*/ 1336 w 1368"/>
                  <a:gd name="T59" fmla="*/ 200 h 1232"/>
                  <a:gd name="T60" fmla="*/ 1312 w 1368"/>
                  <a:gd name="T61" fmla="*/ 192 h 1232"/>
                  <a:gd name="T62" fmla="*/ 1320 w 1368"/>
                  <a:gd name="T63" fmla="*/ 160 h 1232"/>
                  <a:gd name="T64" fmla="*/ 1328 w 1368"/>
                  <a:gd name="T65" fmla="*/ 128 h 1232"/>
                  <a:gd name="T66" fmla="*/ 1312 w 1368"/>
                  <a:gd name="T67" fmla="*/ 112 h 1232"/>
                  <a:gd name="T68" fmla="*/ 1296 w 1368"/>
                  <a:gd name="T69" fmla="*/ 96 h 1232"/>
                  <a:gd name="T70" fmla="*/ 1272 w 1368"/>
                  <a:gd name="T71" fmla="*/ 88 h 1232"/>
                  <a:gd name="T72" fmla="*/ 1280 w 1368"/>
                  <a:gd name="T73" fmla="*/ 64 h 1232"/>
                  <a:gd name="T74" fmla="*/ 1264 w 1368"/>
                  <a:gd name="T75" fmla="*/ 40 h 1232"/>
                  <a:gd name="T76" fmla="*/ 1240 w 1368"/>
                  <a:gd name="T77" fmla="*/ 24 h 1232"/>
                  <a:gd name="T78" fmla="*/ 1208 w 1368"/>
                  <a:gd name="T79" fmla="*/ 24 h 1232"/>
                  <a:gd name="T80" fmla="*/ 1176 w 1368"/>
                  <a:gd name="T81" fmla="*/ 24 h 1232"/>
                  <a:gd name="T82" fmla="*/ 1160 w 1368"/>
                  <a:gd name="T83" fmla="*/ 16 h 1232"/>
                  <a:gd name="T84" fmla="*/ 1128 w 1368"/>
                  <a:gd name="T85" fmla="*/ 8 h 1232"/>
                  <a:gd name="T86" fmla="*/ 1096 w 1368"/>
                  <a:gd name="T87" fmla="*/ 0 h 1232"/>
                  <a:gd name="T88" fmla="*/ 1064 w 1368"/>
                  <a:gd name="T89" fmla="*/ 8 h 1232"/>
                  <a:gd name="T90" fmla="*/ 1032 w 1368"/>
                  <a:gd name="T91" fmla="*/ 32 h 1232"/>
                  <a:gd name="T92" fmla="*/ 1016 w 1368"/>
                  <a:gd name="T93" fmla="*/ 48 h 1232"/>
                  <a:gd name="T94" fmla="*/ 984 w 1368"/>
                  <a:gd name="T95" fmla="*/ 96 h 1232"/>
                  <a:gd name="T96" fmla="*/ 944 w 1368"/>
                  <a:gd name="T97" fmla="*/ 176 h 1232"/>
                  <a:gd name="T98" fmla="*/ 912 w 1368"/>
                  <a:gd name="T99" fmla="*/ 256 h 1232"/>
                  <a:gd name="T100" fmla="*/ 896 w 1368"/>
                  <a:gd name="T101" fmla="*/ 304 h 1232"/>
                  <a:gd name="T102" fmla="*/ 744 w 1368"/>
                  <a:gd name="T103" fmla="*/ 440 h 1232"/>
                  <a:gd name="T104" fmla="*/ 672 w 1368"/>
                  <a:gd name="T105" fmla="*/ 488 h 1232"/>
                  <a:gd name="T106" fmla="*/ 600 w 1368"/>
                  <a:gd name="T107" fmla="*/ 536 h 1232"/>
                  <a:gd name="T108" fmla="*/ 536 w 1368"/>
                  <a:gd name="T109" fmla="*/ 576 h 1232"/>
                  <a:gd name="T110" fmla="*/ 480 w 1368"/>
                  <a:gd name="T111" fmla="*/ 600 h 1232"/>
                  <a:gd name="T112" fmla="*/ 424 w 1368"/>
                  <a:gd name="T113" fmla="*/ 632 h 1232"/>
                  <a:gd name="T114" fmla="*/ 376 w 1368"/>
                  <a:gd name="T115" fmla="*/ 656 h 12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8"/>
                  <a:gd name="T175" fmla="*/ 0 h 1232"/>
                  <a:gd name="T176" fmla="*/ 1368 w 1368"/>
                  <a:gd name="T177" fmla="*/ 1232 h 12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8" h="1232">
                    <a:moveTo>
                      <a:pt x="0" y="816"/>
                    </a:moveTo>
                    <a:lnTo>
                      <a:pt x="0" y="824"/>
                    </a:lnTo>
                    <a:lnTo>
                      <a:pt x="0" y="832"/>
                    </a:lnTo>
                    <a:lnTo>
                      <a:pt x="0" y="840"/>
                    </a:lnTo>
                    <a:lnTo>
                      <a:pt x="8" y="864"/>
                    </a:lnTo>
                    <a:lnTo>
                      <a:pt x="8" y="888"/>
                    </a:lnTo>
                    <a:lnTo>
                      <a:pt x="8" y="912"/>
                    </a:lnTo>
                    <a:lnTo>
                      <a:pt x="16" y="936"/>
                    </a:lnTo>
                    <a:lnTo>
                      <a:pt x="16" y="960"/>
                    </a:lnTo>
                    <a:lnTo>
                      <a:pt x="24" y="984"/>
                    </a:lnTo>
                    <a:lnTo>
                      <a:pt x="24" y="1000"/>
                    </a:lnTo>
                    <a:lnTo>
                      <a:pt x="32" y="1024"/>
                    </a:lnTo>
                    <a:lnTo>
                      <a:pt x="32" y="1048"/>
                    </a:lnTo>
                    <a:lnTo>
                      <a:pt x="40" y="1064"/>
                    </a:lnTo>
                    <a:lnTo>
                      <a:pt x="40" y="1080"/>
                    </a:lnTo>
                    <a:lnTo>
                      <a:pt x="48" y="1096"/>
                    </a:lnTo>
                    <a:lnTo>
                      <a:pt x="48" y="1112"/>
                    </a:lnTo>
                    <a:lnTo>
                      <a:pt x="56" y="1120"/>
                    </a:lnTo>
                    <a:lnTo>
                      <a:pt x="56" y="1128"/>
                    </a:lnTo>
                    <a:lnTo>
                      <a:pt x="64" y="1136"/>
                    </a:lnTo>
                    <a:lnTo>
                      <a:pt x="64" y="1152"/>
                    </a:lnTo>
                    <a:lnTo>
                      <a:pt x="72" y="1160"/>
                    </a:lnTo>
                    <a:lnTo>
                      <a:pt x="80" y="1168"/>
                    </a:lnTo>
                    <a:lnTo>
                      <a:pt x="80" y="1176"/>
                    </a:lnTo>
                    <a:lnTo>
                      <a:pt x="88" y="1184"/>
                    </a:lnTo>
                    <a:lnTo>
                      <a:pt x="96" y="1192"/>
                    </a:lnTo>
                    <a:lnTo>
                      <a:pt x="112" y="1208"/>
                    </a:lnTo>
                    <a:lnTo>
                      <a:pt x="120" y="1216"/>
                    </a:lnTo>
                    <a:lnTo>
                      <a:pt x="136" y="1224"/>
                    </a:lnTo>
                    <a:lnTo>
                      <a:pt x="144" y="1224"/>
                    </a:lnTo>
                    <a:lnTo>
                      <a:pt x="168" y="1232"/>
                    </a:lnTo>
                    <a:lnTo>
                      <a:pt x="184" y="1232"/>
                    </a:lnTo>
                    <a:lnTo>
                      <a:pt x="208" y="1224"/>
                    </a:lnTo>
                    <a:lnTo>
                      <a:pt x="224" y="1224"/>
                    </a:lnTo>
                    <a:lnTo>
                      <a:pt x="248" y="1208"/>
                    </a:lnTo>
                    <a:lnTo>
                      <a:pt x="264" y="1208"/>
                    </a:lnTo>
                    <a:lnTo>
                      <a:pt x="280" y="1200"/>
                    </a:lnTo>
                    <a:lnTo>
                      <a:pt x="288" y="1192"/>
                    </a:lnTo>
                    <a:lnTo>
                      <a:pt x="304" y="1192"/>
                    </a:lnTo>
                    <a:lnTo>
                      <a:pt x="312" y="1184"/>
                    </a:lnTo>
                    <a:lnTo>
                      <a:pt x="320" y="1176"/>
                    </a:lnTo>
                    <a:lnTo>
                      <a:pt x="336" y="1176"/>
                    </a:lnTo>
                    <a:lnTo>
                      <a:pt x="344" y="1168"/>
                    </a:lnTo>
                    <a:lnTo>
                      <a:pt x="360" y="1160"/>
                    </a:lnTo>
                    <a:lnTo>
                      <a:pt x="368" y="1152"/>
                    </a:lnTo>
                    <a:lnTo>
                      <a:pt x="384" y="1136"/>
                    </a:lnTo>
                    <a:lnTo>
                      <a:pt x="400" y="1128"/>
                    </a:lnTo>
                    <a:lnTo>
                      <a:pt x="424" y="1112"/>
                    </a:lnTo>
                    <a:lnTo>
                      <a:pt x="440" y="1104"/>
                    </a:lnTo>
                    <a:lnTo>
                      <a:pt x="464" y="1088"/>
                    </a:lnTo>
                    <a:lnTo>
                      <a:pt x="496" y="1064"/>
                    </a:lnTo>
                    <a:lnTo>
                      <a:pt x="528" y="1040"/>
                    </a:lnTo>
                    <a:lnTo>
                      <a:pt x="568" y="1008"/>
                    </a:lnTo>
                    <a:lnTo>
                      <a:pt x="608" y="968"/>
                    </a:lnTo>
                    <a:lnTo>
                      <a:pt x="656" y="936"/>
                    </a:lnTo>
                    <a:lnTo>
                      <a:pt x="696" y="896"/>
                    </a:lnTo>
                    <a:lnTo>
                      <a:pt x="736" y="856"/>
                    </a:lnTo>
                    <a:lnTo>
                      <a:pt x="776" y="816"/>
                    </a:lnTo>
                    <a:lnTo>
                      <a:pt x="816" y="776"/>
                    </a:lnTo>
                    <a:lnTo>
                      <a:pt x="848" y="736"/>
                    </a:lnTo>
                    <a:lnTo>
                      <a:pt x="880" y="704"/>
                    </a:lnTo>
                    <a:lnTo>
                      <a:pt x="912" y="672"/>
                    </a:lnTo>
                    <a:lnTo>
                      <a:pt x="936" y="640"/>
                    </a:lnTo>
                    <a:lnTo>
                      <a:pt x="960" y="616"/>
                    </a:lnTo>
                    <a:lnTo>
                      <a:pt x="976" y="600"/>
                    </a:lnTo>
                    <a:lnTo>
                      <a:pt x="984" y="592"/>
                    </a:lnTo>
                    <a:lnTo>
                      <a:pt x="984" y="584"/>
                    </a:lnTo>
                    <a:lnTo>
                      <a:pt x="1048" y="544"/>
                    </a:lnTo>
                    <a:lnTo>
                      <a:pt x="1056" y="544"/>
                    </a:lnTo>
                    <a:lnTo>
                      <a:pt x="1064" y="536"/>
                    </a:lnTo>
                    <a:lnTo>
                      <a:pt x="1072" y="536"/>
                    </a:lnTo>
                    <a:lnTo>
                      <a:pt x="1080" y="536"/>
                    </a:lnTo>
                    <a:lnTo>
                      <a:pt x="1088" y="520"/>
                    </a:lnTo>
                    <a:lnTo>
                      <a:pt x="1096" y="520"/>
                    </a:lnTo>
                    <a:lnTo>
                      <a:pt x="1104" y="512"/>
                    </a:lnTo>
                    <a:lnTo>
                      <a:pt x="1112" y="512"/>
                    </a:lnTo>
                    <a:lnTo>
                      <a:pt x="1128" y="504"/>
                    </a:lnTo>
                    <a:lnTo>
                      <a:pt x="1136" y="504"/>
                    </a:lnTo>
                    <a:lnTo>
                      <a:pt x="1144" y="504"/>
                    </a:lnTo>
                    <a:lnTo>
                      <a:pt x="1160" y="496"/>
                    </a:lnTo>
                    <a:lnTo>
                      <a:pt x="1176" y="496"/>
                    </a:lnTo>
                    <a:lnTo>
                      <a:pt x="1184" y="496"/>
                    </a:lnTo>
                    <a:lnTo>
                      <a:pt x="1200" y="496"/>
                    </a:lnTo>
                    <a:lnTo>
                      <a:pt x="1216" y="488"/>
                    </a:lnTo>
                    <a:lnTo>
                      <a:pt x="1232" y="488"/>
                    </a:lnTo>
                    <a:lnTo>
                      <a:pt x="1240" y="480"/>
                    </a:lnTo>
                    <a:lnTo>
                      <a:pt x="1256" y="480"/>
                    </a:lnTo>
                    <a:lnTo>
                      <a:pt x="1272" y="472"/>
                    </a:lnTo>
                    <a:lnTo>
                      <a:pt x="1280" y="464"/>
                    </a:lnTo>
                    <a:lnTo>
                      <a:pt x="1296" y="448"/>
                    </a:lnTo>
                    <a:lnTo>
                      <a:pt x="1304" y="440"/>
                    </a:lnTo>
                    <a:lnTo>
                      <a:pt x="1312" y="432"/>
                    </a:lnTo>
                    <a:lnTo>
                      <a:pt x="1328" y="424"/>
                    </a:lnTo>
                    <a:lnTo>
                      <a:pt x="1336" y="408"/>
                    </a:lnTo>
                    <a:lnTo>
                      <a:pt x="1344" y="400"/>
                    </a:lnTo>
                    <a:lnTo>
                      <a:pt x="1344" y="392"/>
                    </a:lnTo>
                    <a:lnTo>
                      <a:pt x="1352" y="384"/>
                    </a:lnTo>
                    <a:lnTo>
                      <a:pt x="1360" y="376"/>
                    </a:lnTo>
                    <a:lnTo>
                      <a:pt x="1360" y="368"/>
                    </a:lnTo>
                    <a:lnTo>
                      <a:pt x="1360" y="360"/>
                    </a:lnTo>
                    <a:lnTo>
                      <a:pt x="1360" y="344"/>
                    </a:lnTo>
                    <a:lnTo>
                      <a:pt x="1368" y="336"/>
                    </a:lnTo>
                    <a:lnTo>
                      <a:pt x="1368" y="328"/>
                    </a:lnTo>
                    <a:lnTo>
                      <a:pt x="1360" y="320"/>
                    </a:lnTo>
                    <a:lnTo>
                      <a:pt x="1360" y="312"/>
                    </a:lnTo>
                    <a:lnTo>
                      <a:pt x="1360" y="304"/>
                    </a:lnTo>
                    <a:lnTo>
                      <a:pt x="1352" y="296"/>
                    </a:lnTo>
                    <a:lnTo>
                      <a:pt x="1352" y="288"/>
                    </a:lnTo>
                    <a:lnTo>
                      <a:pt x="1344" y="288"/>
                    </a:lnTo>
                    <a:lnTo>
                      <a:pt x="1344" y="280"/>
                    </a:lnTo>
                    <a:lnTo>
                      <a:pt x="1344" y="272"/>
                    </a:lnTo>
                    <a:lnTo>
                      <a:pt x="1352" y="264"/>
                    </a:lnTo>
                    <a:lnTo>
                      <a:pt x="1352" y="256"/>
                    </a:lnTo>
                    <a:lnTo>
                      <a:pt x="1352" y="248"/>
                    </a:lnTo>
                    <a:lnTo>
                      <a:pt x="1352" y="240"/>
                    </a:lnTo>
                    <a:lnTo>
                      <a:pt x="1352" y="232"/>
                    </a:lnTo>
                    <a:lnTo>
                      <a:pt x="1352" y="224"/>
                    </a:lnTo>
                    <a:lnTo>
                      <a:pt x="1344" y="216"/>
                    </a:lnTo>
                    <a:lnTo>
                      <a:pt x="1344" y="208"/>
                    </a:lnTo>
                    <a:lnTo>
                      <a:pt x="1336" y="200"/>
                    </a:lnTo>
                    <a:lnTo>
                      <a:pt x="1328" y="200"/>
                    </a:lnTo>
                    <a:lnTo>
                      <a:pt x="1328" y="192"/>
                    </a:lnTo>
                    <a:lnTo>
                      <a:pt x="1320" y="192"/>
                    </a:lnTo>
                    <a:lnTo>
                      <a:pt x="1312" y="192"/>
                    </a:lnTo>
                    <a:lnTo>
                      <a:pt x="1312" y="184"/>
                    </a:lnTo>
                    <a:lnTo>
                      <a:pt x="1320" y="176"/>
                    </a:lnTo>
                    <a:lnTo>
                      <a:pt x="1320" y="168"/>
                    </a:lnTo>
                    <a:lnTo>
                      <a:pt x="1320" y="160"/>
                    </a:lnTo>
                    <a:lnTo>
                      <a:pt x="1328" y="152"/>
                    </a:lnTo>
                    <a:lnTo>
                      <a:pt x="1328" y="144"/>
                    </a:lnTo>
                    <a:lnTo>
                      <a:pt x="1328" y="136"/>
                    </a:lnTo>
                    <a:lnTo>
                      <a:pt x="1328" y="128"/>
                    </a:lnTo>
                    <a:lnTo>
                      <a:pt x="1320" y="128"/>
                    </a:lnTo>
                    <a:lnTo>
                      <a:pt x="1320" y="120"/>
                    </a:lnTo>
                    <a:lnTo>
                      <a:pt x="1320" y="112"/>
                    </a:lnTo>
                    <a:lnTo>
                      <a:pt x="1312" y="112"/>
                    </a:lnTo>
                    <a:lnTo>
                      <a:pt x="1312" y="104"/>
                    </a:lnTo>
                    <a:lnTo>
                      <a:pt x="1312" y="96"/>
                    </a:lnTo>
                    <a:lnTo>
                      <a:pt x="1304" y="96"/>
                    </a:lnTo>
                    <a:lnTo>
                      <a:pt x="1296" y="96"/>
                    </a:lnTo>
                    <a:lnTo>
                      <a:pt x="1296" y="88"/>
                    </a:lnTo>
                    <a:lnTo>
                      <a:pt x="1288" y="88"/>
                    </a:lnTo>
                    <a:lnTo>
                      <a:pt x="1280" y="88"/>
                    </a:lnTo>
                    <a:lnTo>
                      <a:pt x="1272" y="88"/>
                    </a:lnTo>
                    <a:lnTo>
                      <a:pt x="1272" y="80"/>
                    </a:lnTo>
                    <a:lnTo>
                      <a:pt x="1280" y="80"/>
                    </a:lnTo>
                    <a:lnTo>
                      <a:pt x="1280" y="72"/>
                    </a:lnTo>
                    <a:lnTo>
                      <a:pt x="1280" y="64"/>
                    </a:lnTo>
                    <a:lnTo>
                      <a:pt x="1280" y="56"/>
                    </a:lnTo>
                    <a:lnTo>
                      <a:pt x="1272" y="48"/>
                    </a:lnTo>
                    <a:lnTo>
                      <a:pt x="1272" y="40"/>
                    </a:lnTo>
                    <a:lnTo>
                      <a:pt x="1264" y="40"/>
                    </a:lnTo>
                    <a:lnTo>
                      <a:pt x="1264" y="32"/>
                    </a:lnTo>
                    <a:lnTo>
                      <a:pt x="1256" y="32"/>
                    </a:lnTo>
                    <a:lnTo>
                      <a:pt x="1248" y="24"/>
                    </a:lnTo>
                    <a:lnTo>
                      <a:pt x="1240" y="24"/>
                    </a:lnTo>
                    <a:lnTo>
                      <a:pt x="1232" y="24"/>
                    </a:lnTo>
                    <a:lnTo>
                      <a:pt x="1224" y="16"/>
                    </a:lnTo>
                    <a:lnTo>
                      <a:pt x="1216" y="24"/>
                    </a:lnTo>
                    <a:lnTo>
                      <a:pt x="1208" y="24"/>
                    </a:lnTo>
                    <a:lnTo>
                      <a:pt x="1200" y="24"/>
                    </a:lnTo>
                    <a:lnTo>
                      <a:pt x="1192" y="24"/>
                    </a:lnTo>
                    <a:lnTo>
                      <a:pt x="1184" y="24"/>
                    </a:lnTo>
                    <a:lnTo>
                      <a:pt x="1176" y="24"/>
                    </a:lnTo>
                    <a:lnTo>
                      <a:pt x="1168" y="24"/>
                    </a:lnTo>
                    <a:lnTo>
                      <a:pt x="1176" y="24"/>
                    </a:lnTo>
                    <a:lnTo>
                      <a:pt x="1168" y="24"/>
                    </a:lnTo>
                    <a:lnTo>
                      <a:pt x="1160" y="16"/>
                    </a:lnTo>
                    <a:lnTo>
                      <a:pt x="1152" y="16"/>
                    </a:lnTo>
                    <a:lnTo>
                      <a:pt x="1144" y="16"/>
                    </a:lnTo>
                    <a:lnTo>
                      <a:pt x="1136" y="8"/>
                    </a:lnTo>
                    <a:lnTo>
                      <a:pt x="1128" y="8"/>
                    </a:lnTo>
                    <a:lnTo>
                      <a:pt x="1120" y="8"/>
                    </a:lnTo>
                    <a:lnTo>
                      <a:pt x="1112" y="8"/>
                    </a:lnTo>
                    <a:lnTo>
                      <a:pt x="1104" y="0"/>
                    </a:lnTo>
                    <a:lnTo>
                      <a:pt x="1096" y="0"/>
                    </a:lnTo>
                    <a:lnTo>
                      <a:pt x="1088" y="0"/>
                    </a:lnTo>
                    <a:lnTo>
                      <a:pt x="1080" y="0"/>
                    </a:lnTo>
                    <a:lnTo>
                      <a:pt x="1072" y="0"/>
                    </a:lnTo>
                    <a:lnTo>
                      <a:pt x="1064" y="8"/>
                    </a:lnTo>
                    <a:lnTo>
                      <a:pt x="1056" y="8"/>
                    </a:lnTo>
                    <a:lnTo>
                      <a:pt x="1048" y="16"/>
                    </a:lnTo>
                    <a:lnTo>
                      <a:pt x="1040" y="24"/>
                    </a:lnTo>
                    <a:lnTo>
                      <a:pt x="1032" y="32"/>
                    </a:lnTo>
                    <a:lnTo>
                      <a:pt x="1032" y="40"/>
                    </a:lnTo>
                    <a:lnTo>
                      <a:pt x="1024" y="40"/>
                    </a:lnTo>
                    <a:lnTo>
                      <a:pt x="1024" y="48"/>
                    </a:lnTo>
                    <a:lnTo>
                      <a:pt x="1016" y="48"/>
                    </a:lnTo>
                    <a:lnTo>
                      <a:pt x="1016" y="56"/>
                    </a:lnTo>
                    <a:lnTo>
                      <a:pt x="1008" y="64"/>
                    </a:lnTo>
                    <a:lnTo>
                      <a:pt x="992" y="80"/>
                    </a:lnTo>
                    <a:lnTo>
                      <a:pt x="984" y="96"/>
                    </a:lnTo>
                    <a:lnTo>
                      <a:pt x="976" y="112"/>
                    </a:lnTo>
                    <a:lnTo>
                      <a:pt x="968" y="136"/>
                    </a:lnTo>
                    <a:lnTo>
                      <a:pt x="952" y="160"/>
                    </a:lnTo>
                    <a:lnTo>
                      <a:pt x="944" y="176"/>
                    </a:lnTo>
                    <a:lnTo>
                      <a:pt x="936" y="200"/>
                    </a:lnTo>
                    <a:lnTo>
                      <a:pt x="928" y="224"/>
                    </a:lnTo>
                    <a:lnTo>
                      <a:pt x="920" y="240"/>
                    </a:lnTo>
                    <a:lnTo>
                      <a:pt x="912" y="256"/>
                    </a:lnTo>
                    <a:lnTo>
                      <a:pt x="912" y="272"/>
                    </a:lnTo>
                    <a:lnTo>
                      <a:pt x="904" y="288"/>
                    </a:lnTo>
                    <a:lnTo>
                      <a:pt x="904" y="296"/>
                    </a:lnTo>
                    <a:lnTo>
                      <a:pt x="896" y="304"/>
                    </a:lnTo>
                    <a:lnTo>
                      <a:pt x="784" y="408"/>
                    </a:lnTo>
                    <a:lnTo>
                      <a:pt x="776" y="424"/>
                    </a:lnTo>
                    <a:lnTo>
                      <a:pt x="760" y="432"/>
                    </a:lnTo>
                    <a:lnTo>
                      <a:pt x="744" y="440"/>
                    </a:lnTo>
                    <a:lnTo>
                      <a:pt x="728" y="456"/>
                    </a:lnTo>
                    <a:lnTo>
                      <a:pt x="712" y="464"/>
                    </a:lnTo>
                    <a:lnTo>
                      <a:pt x="696" y="480"/>
                    </a:lnTo>
                    <a:lnTo>
                      <a:pt x="672" y="488"/>
                    </a:lnTo>
                    <a:lnTo>
                      <a:pt x="656" y="504"/>
                    </a:lnTo>
                    <a:lnTo>
                      <a:pt x="640" y="512"/>
                    </a:lnTo>
                    <a:lnTo>
                      <a:pt x="616" y="520"/>
                    </a:lnTo>
                    <a:lnTo>
                      <a:pt x="600" y="536"/>
                    </a:lnTo>
                    <a:lnTo>
                      <a:pt x="584" y="552"/>
                    </a:lnTo>
                    <a:lnTo>
                      <a:pt x="568" y="560"/>
                    </a:lnTo>
                    <a:lnTo>
                      <a:pt x="552" y="568"/>
                    </a:lnTo>
                    <a:lnTo>
                      <a:pt x="536" y="576"/>
                    </a:lnTo>
                    <a:lnTo>
                      <a:pt x="520" y="576"/>
                    </a:lnTo>
                    <a:lnTo>
                      <a:pt x="512" y="584"/>
                    </a:lnTo>
                    <a:lnTo>
                      <a:pt x="496" y="592"/>
                    </a:lnTo>
                    <a:lnTo>
                      <a:pt x="480" y="600"/>
                    </a:lnTo>
                    <a:lnTo>
                      <a:pt x="464" y="608"/>
                    </a:lnTo>
                    <a:lnTo>
                      <a:pt x="456" y="616"/>
                    </a:lnTo>
                    <a:lnTo>
                      <a:pt x="440" y="624"/>
                    </a:lnTo>
                    <a:lnTo>
                      <a:pt x="424" y="632"/>
                    </a:lnTo>
                    <a:lnTo>
                      <a:pt x="408" y="640"/>
                    </a:lnTo>
                    <a:lnTo>
                      <a:pt x="400" y="648"/>
                    </a:lnTo>
                    <a:lnTo>
                      <a:pt x="384" y="656"/>
                    </a:lnTo>
                    <a:lnTo>
                      <a:pt x="376" y="656"/>
                    </a:lnTo>
                    <a:lnTo>
                      <a:pt x="368" y="664"/>
                    </a:lnTo>
                    <a:lnTo>
                      <a:pt x="360" y="672"/>
                    </a:lnTo>
                    <a:lnTo>
                      <a:pt x="352" y="672"/>
                    </a:lnTo>
                  </a:path>
                </a:pathLst>
              </a:custGeom>
              <a:solidFill>
                <a:srgbClr val="FFCC99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2988" y="1816"/>
                <a:ext cx="56" cy="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3028" y="1912"/>
                <a:ext cx="48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34"/>
              <p:cNvSpPr>
                <a:spLocks noChangeAspect="1"/>
              </p:cNvSpPr>
              <p:nvPr/>
            </p:nvSpPr>
            <p:spPr bwMode="auto">
              <a:xfrm>
                <a:off x="2820" y="1736"/>
                <a:ext cx="128" cy="256"/>
              </a:xfrm>
              <a:custGeom>
                <a:avLst/>
                <a:gdLst>
                  <a:gd name="T0" fmla="*/ 0 w 128"/>
                  <a:gd name="T1" fmla="*/ 0 h 256"/>
                  <a:gd name="T2" fmla="*/ 8 w 128"/>
                  <a:gd name="T3" fmla="*/ 0 h 256"/>
                  <a:gd name="T4" fmla="*/ 16 w 128"/>
                  <a:gd name="T5" fmla="*/ 0 h 256"/>
                  <a:gd name="T6" fmla="*/ 16 w 128"/>
                  <a:gd name="T7" fmla="*/ 8 h 256"/>
                  <a:gd name="T8" fmla="*/ 24 w 128"/>
                  <a:gd name="T9" fmla="*/ 8 h 256"/>
                  <a:gd name="T10" fmla="*/ 24 w 128"/>
                  <a:gd name="T11" fmla="*/ 16 h 256"/>
                  <a:gd name="T12" fmla="*/ 24 w 128"/>
                  <a:gd name="T13" fmla="*/ 24 h 256"/>
                  <a:gd name="T14" fmla="*/ 32 w 128"/>
                  <a:gd name="T15" fmla="*/ 24 h 256"/>
                  <a:gd name="T16" fmla="*/ 32 w 128"/>
                  <a:gd name="T17" fmla="*/ 32 h 256"/>
                  <a:gd name="T18" fmla="*/ 32 w 128"/>
                  <a:gd name="T19" fmla="*/ 40 h 256"/>
                  <a:gd name="T20" fmla="*/ 32 w 128"/>
                  <a:gd name="T21" fmla="*/ 48 h 256"/>
                  <a:gd name="T22" fmla="*/ 32 w 128"/>
                  <a:gd name="T23" fmla="*/ 56 h 256"/>
                  <a:gd name="T24" fmla="*/ 32 w 128"/>
                  <a:gd name="T25" fmla="*/ 64 h 256"/>
                  <a:gd name="T26" fmla="*/ 40 w 128"/>
                  <a:gd name="T27" fmla="*/ 72 h 256"/>
                  <a:gd name="T28" fmla="*/ 40 w 128"/>
                  <a:gd name="T29" fmla="*/ 80 h 256"/>
                  <a:gd name="T30" fmla="*/ 48 w 128"/>
                  <a:gd name="T31" fmla="*/ 80 h 256"/>
                  <a:gd name="T32" fmla="*/ 56 w 128"/>
                  <a:gd name="T33" fmla="*/ 88 h 256"/>
                  <a:gd name="T34" fmla="*/ 64 w 128"/>
                  <a:gd name="T35" fmla="*/ 96 h 256"/>
                  <a:gd name="T36" fmla="*/ 72 w 128"/>
                  <a:gd name="T37" fmla="*/ 96 h 256"/>
                  <a:gd name="T38" fmla="*/ 72 w 128"/>
                  <a:gd name="T39" fmla="*/ 104 h 256"/>
                  <a:gd name="T40" fmla="*/ 72 w 128"/>
                  <a:gd name="T41" fmla="*/ 112 h 256"/>
                  <a:gd name="T42" fmla="*/ 80 w 128"/>
                  <a:gd name="T43" fmla="*/ 112 h 256"/>
                  <a:gd name="T44" fmla="*/ 80 w 128"/>
                  <a:gd name="T45" fmla="*/ 120 h 256"/>
                  <a:gd name="T46" fmla="*/ 80 w 128"/>
                  <a:gd name="T47" fmla="*/ 128 h 256"/>
                  <a:gd name="T48" fmla="*/ 80 w 128"/>
                  <a:gd name="T49" fmla="*/ 136 h 256"/>
                  <a:gd name="T50" fmla="*/ 80 w 128"/>
                  <a:gd name="T51" fmla="*/ 144 h 256"/>
                  <a:gd name="T52" fmla="*/ 88 w 128"/>
                  <a:gd name="T53" fmla="*/ 152 h 256"/>
                  <a:gd name="T54" fmla="*/ 88 w 128"/>
                  <a:gd name="T55" fmla="*/ 160 h 256"/>
                  <a:gd name="T56" fmla="*/ 88 w 128"/>
                  <a:gd name="T57" fmla="*/ 168 h 256"/>
                  <a:gd name="T58" fmla="*/ 88 w 128"/>
                  <a:gd name="T59" fmla="*/ 176 h 256"/>
                  <a:gd name="T60" fmla="*/ 96 w 128"/>
                  <a:gd name="T61" fmla="*/ 184 h 256"/>
                  <a:gd name="T62" fmla="*/ 96 w 128"/>
                  <a:gd name="T63" fmla="*/ 192 h 256"/>
                  <a:gd name="T64" fmla="*/ 104 w 128"/>
                  <a:gd name="T65" fmla="*/ 192 h 256"/>
                  <a:gd name="T66" fmla="*/ 104 w 128"/>
                  <a:gd name="T67" fmla="*/ 200 h 256"/>
                  <a:gd name="T68" fmla="*/ 112 w 128"/>
                  <a:gd name="T69" fmla="*/ 208 h 256"/>
                  <a:gd name="T70" fmla="*/ 112 w 128"/>
                  <a:gd name="T71" fmla="*/ 216 h 256"/>
                  <a:gd name="T72" fmla="*/ 120 w 128"/>
                  <a:gd name="T73" fmla="*/ 224 h 256"/>
                  <a:gd name="T74" fmla="*/ 120 w 128"/>
                  <a:gd name="T75" fmla="*/ 232 h 256"/>
                  <a:gd name="T76" fmla="*/ 128 w 128"/>
                  <a:gd name="T77" fmla="*/ 232 h 256"/>
                  <a:gd name="T78" fmla="*/ 128 w 128"/>
                  <a:gd name="T79" fmla="*/ 240 h 256"/>
                  <a:gd name="T80" fmla="*/ 128 w 128"/>
                  <a:gd name="T81" fmla="*/ 248 h 256"/>
                  <a:gd name="T82" fmla="*/ 128 w 128"/>
                  <a:gd name="T83" fmla="*/ 256 h 2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8"/>
                  <a:gd name="T127" fmla="*/ 0 h 256"/>
                  <a:gd name="T128" fmla="*/ 128 w 128"/>
                  <a:gd name="T129" fmla="*/ 256 h 2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8" h="256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32" y="48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40" y="72"/>
                    </a:lnTo>
                    <a:lnTo>
                      <a:pt x="40" y="80"/>
                    </a:lnTo>
                    <a:lnTo>
                      <a:pt x="48" y="80"/>
                    </a:lnTo>
                    <a:lnTo>
                      <a:pt x="56" y="88"/>
                    </a:lnTo>
                    <a:lnTo>
                      <a:pt x="64" y="96"/>
                    </a:lnTo>
                    <a:lnTo>
                      <a:pt x="72" y="96"/>
                    </a:lnTo>
                    <a:lnTo>
                      <a:pt x="72" y="104"/>
                    </a:lnTo>
                    <a:lnTo>
                      <a:pt x="72" y="112"/>
                    </a:lnTo>
                    <a:lnTo>
                      <a:pt x="80" y="112"/>
                    </a:lnTo>
                    <a:lnTo>
                      <a:pt x="80" y="120"/>
                    </a:lnTo>
                    <a:lnTo>
                      <a:pt x="80" y="128"/>
                    </a:lnTo>
                    <a:lnTo>
                      <a:pt x="80" y="136"/>
                    </a:lnTo>
                    <a:lnTo>
                      <a:pt x="80" y="144"/>
                    </a:lnTo>
                    <a:lnTo>
                      <a:pt x="88" y="152"/>
                    </a:lnTo>
                    <a:lnTo>
                      <a:pt x="88" y="160"/>
                    </a:lnTo>
                    <a:lnTo>
                      <a:pt x="88" y="168"/>
                    </a:lnTo>
                    <a:lnTo>
                      <a:pt x="88" y="176"/>
                    </a:lnTo>
                    <a:lnTo>
                      <a:pt x="96" y="184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04" y="200"/>
                    </a:lnTo>
                    <a:lnTo>
                      <a:pt x="112" y="208"/>
                    </a:lnTo>
                    <a:lnTo>
                      <a:pt x="112" y="216"/>
                    </a:lnTo>
                    <a:lnTo>
                      <a:pt x="120" y="224"/>
                    </a:lnTo>
                    <a:lnTo>
                      <a:pt x="120" y="232"/>
                    </a:lnTo>
                    <a:lnTo>
                      <a:pt x="128" y="232"/>
                    </a:lnTo>
                    <a:lnTo>
                      <a:pt x="128" y="240"/>
                    </a:lnTo>
                    <a:lnTo>
                      <a:pt x="128" y="248"/>
                    </a:lnTo>
                    <a:lnTo>
                      <a:pt x="128" y="256"/>
                    </a:lnTo>
                  </a:path>
                </a:pathLst>
              </a:custGeom>
              <a:solidFill>
                <a:srgbClr val="FFCC99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" name="Oval 35"/>
            <p:cNvSpPr>
              <a:spLocks noChangeAspect="1" noChangeArrowheads="1"/>
            </p:cNvSpPr>
            <p:nvPr/>
          </p:nvSpPr>
          <p:spPr bwMode="auto">
            <a:xfrm>
              <a:off x="3120" y="1344"/>
              <a:ext cx="480" cy="816"/>
            </a:xfrm>
            <a:prstGeom prst="ellipse">
              <a:avLst/>
            </a:prstGeom>
            <a:solidFill>
              <a:srgbClr val="FF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ru-RU"/>
            </a:p>
          </p:txBody>
        </p:sp>
        <p:sp>
          <p:nvSpPr>
            <p:cNvPr id="135" name="Freeform 36"/>
            <p:cNvSpPr>
              <a:spLocks noChangeAspect="1"/>
            </p:cNvSpPr>
            <p:nvPr/>
          </p:nvSpPr>
          <p:spPr bwMode="auto">
            <a:xfrm rot="-782617">
              <a:off x="3408" y="1872"/>
              <a:ext cx="327" cy="1296"/>
            </a:xfrm>
            <a:custGeom>
              <a:avLst/>
              <a:gdLst>
                <a:gd name="T0" fmla="*/ 327 w 327"/>
                <a:gd name="T1" fmla="*/ 0 h 1172"/>
                <a:gd name="T2" fmla="*/ 293 w 327"/>
                <a:gd name="T3" fmla="*/ 1085 h 1172"/>
                <a:gd name="T4" fmla="*/ 270 w 327"/>
                <a:gd name="T5" fmla="*/ 1332 h 1172"/>
                <a:gd name="T6" fmla="*/ 259 w 327"/>
                <a:gd name="T7" fmla="*/ 1672 h 1172"/>
                <a:gd name="T8" fmla="*/ 248 w 327"/>
                <a:gd name="T9" fmla="*/ 2199 h 1172"/>
                <a:gd name="T10" fmla="*/ 237 w 327"/>
                <a:gd name="T11" fmla="*/ 2365 h 1172"/>
                <a:gd name="T12" fmla="*/ 180 w 327"/>
                <a:gd name="T13" fmla="*/ 2784 h 1172"/>
                <a:gd name="T14" fmla="*/ 169 w 327"/>
                <a:gd name="T15" fmla="*/ 2870 h 1172"/>
                <a:gd name="T16" fmla="*/ 135 w 327"/>
                <a:gd name="T17" fmla="*/ 2898 h 1172"/>
                <a:gd name="T18" fmla="*/ 113 w 327"/>
                <a:gd name="T19" fmla="*/ 2812 h 1172"/>
                <a:gd name="T20" fmla="*/ 90 w 327"/>
                <a:gd name="T21" fmla="*/ 2644 h 1172"/>
                <a:gd name="T22" fmla="*/ 79 w 327"/>
                <a:gd name="T23" fmla="*/ 2199 h 1172"/>
                <a:gd name="T24" fmla="*/ 0 w 327"/>
                <a:gd name="T25" fmla="*/ 1587 h 1172"/>
                <a:gd name="T26" fmla="*/ 23 w 327"/>
                <a:gd name="T27" fmla="*/ 1308 h 1172"/>
                <a:gd name="T28" fmla="*/ 146 w 327"/>
                <a:gd name="T29" fmla="*/ 891 h 1172"/>
                <a:gd name="T30" fmla="*/ 225 w 327"/>
                <a:gd name="T31" fmla="*/ 555 h 1172"/>
                <a:gd name="T32" fmla="*/ 293 w 327"/>
                <a:gd name="T33" fmla="*/ 251 h 1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7"/>
                <a:gd name="T52" fmla="*/ 0 h 1172"/>
                <a:gd name="T53" fmla="*/ 327 w 327"/>
                <a:gd name="T54" fmla="*/ 1172 h 1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7" h="1172">
                  <a:moveTo>
                    <a:pt x="327" y="0"/>
                  </a:moveTo>
                  <a:cubicBezTo>
                    <a:pt x="276" y="140"/>
                    <a:pt x="301" y="291"/>
                    <a:pt x="293" y="439"/>
                  </a:cubicBezTo>
                  <a:cubicBezTo>
                    <a:pt x="291" y="473"/>
                    <a:pt x="276" y="506"/>
                    <a:pt x="270" y="540"/>
                  </a:cubicBezTo>
                  <a:cubicBezTo>
                    <a:pt x="266" y="585"/>
                    <a:pt x="261" y="630"/>
                    <a:pt x="259" y="676"/>
                  </a:cubicBezTo>
                  <a:cubicBezTo>
                    <a:pt x="254" y="747"/>
                    <a:pt x="253" y="818"/>
                    <a:pt x="248" y="890"/>
                  </a:cubicBezTo>
                  <a:cubicBezTo>
                    <a:pt x="246" y="912"/>
                    <a:pt x="242" y="935"/>
                    <a:pt x="237" y="957"/>
                  </a:cubicBezTo>
                  <a:cubicBezTo>
                    <a:pt x="222" y="1013"/>
                    <a:pt x="199" y="1070"/>
                    <a:pt x="180" y="1126"/>
                  </a:cubicBezTo>
                  <a:cubicBezTo>
                    <a:pt x="176" y="1137"/>
                    <a:pt x="177" y="1151"/>
                    <a:pt x="169" y="1160"/>
                  </a:cubicBezTo>
                  <a:cubicBezTo>
                    <a:pt x="160" y="1168"/>
                    <a:pt x="146" y="1168"/>
                    <a:pt x="135" y="1172"/>
                  </a:cubicBezTo>
                  <a:cubicBezTo>
                    <a:pt x="127" y="1160"/>
                    <a:pt x="118" y="1150"/>
                    <a:pt x="113" y="1138"/>
                  </a:cubicBezTo>
                  <a:cubicBezTo>
                    <a:pt x="103" y="1116"/>
                    <a:pt x="90" y="1070"/>
                    <a:pt x="90" y="1070"/>
                  </a:cubicBezTo>
                  <a:cubicBezTo>
                    <a:pt x="86" y="1010"/>
                    <a:pt x="84" y="949"/>
                    <a:pt x="79" y="890"/>
                  </a:cubicBezTo>
                  <a:cubicBezTo>
                    <a:pt x="70" y="807"/>
                    <a:pt x="25" y="721"/>
                    <a:pt x="0" y="642"/>
                  </a:cubicBezTo>
                  <a:cubicBezTo>
                    <a:pt x="5" y="604"/>
                    <a:pt x="5" y="563"/>
                    <a:pt x="23" y="529"/>
                  </a:cubicBezTo>
                  <a:cubicBezTo>
                    <a:pt x="53" y="467"/>
                    <a:pt x="122" y="427"/>
                    <a:pt x="146" y="360"/>
                  </a:cubicBezTo>
                  <a:cubicBezTo>
                    <a:pt x="163" y="309"/>
                    <a:pt x="208" y="273"/>
                    <a:pt x="225" y="225"/>
                  </a:cubicBezTo>
                  <a:cubicBezTo>
                    <a:pt x="244" y="167"/>
                    <a:pt x="250" y="143"/>
                    <a:pt x="293" y="101"/>
                  </a:cubicBezTo>
                </a:path>
              </a:pathLst>
            </a:custGeom>
            <a:solidFill>
              <a:srgbClr val="FF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Freeform 37"/>
            <p:cNvSpPr>
              <a:spLocks noChangeAspect="1"/>
            </p:cNvSpPr>
            <p:nvPr/>
          </p:nvSpPr>
          <p:spPr bwMode="auto">
            <a:xfrm>
              <a:off x="2976" y="1344"/>
              <a:ext cx="484" cy="171"/>
            </a:xfrm>
            <a:custGeom>
              <a:avLst/>
              <a:gdLst>
                <a:gd name="T0" fmla="*/ 0 w 484"/>
                <a:gd name="T1" fmla="*/ 56 h 171"/>
                <a:gd name="T2" fmla="*/ 180 w 484"/>
                <a:gd name="T3" fmla="*/ 22 h 171"/>
                <a:gd name="T4" fmla="*/ 270 w 484"/>
                <a:gd name="T5" fmla="*/ 0 h 171"/>
                <a:gd name="T6" fmla="*/ 484 w 484"/>
                <a:gd name="T7" fmla="*/ 34 h 171"/>
                <a:gd name="T8" fmla="*/ 372 w 484"/>
                <a:gd name="T9" fmla="*/ 135 h 171"/>
                <a:gd name="T10" fmla="*/ 304 w 484"/>
                <a:gd name="T11" fmla="*/ 158 h 171"/>
                <a:gd name="T12" fmla="*/ 270 w 484"/>
                <a:gd name="T13" fmla="*/ 169 h 171"/>
                <a:gd name="T14" fmla="*/ 68 w 484"/>
                <a:gd name="T15" fmla="*/ 124 h 171"/>
                <a:gd name="T16" fmla="*/ 0 w 484"/>
                <a:gd name="T17" fmla="*/ 56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71"/>
                <a:gd name="T29" fmla="*/ 484 w 484"/>
                <a:gd name="T30" fmla="*/ 171 h 1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71">
                  <a:moveTo>
                    <a:pt x="0" y="56"/>
                  </a:moveTo>
                  <a:cubicBezTo>
                    <a:pt x="59" y="36"/>
                    <a:pt x="118" y="33"/>
                    <a:pt x="180" y="22"/>
                  </a:cubicBezTo>
                  <a:cubicBezTo>
                    <a:pt x="210" y="16"/>
                    <a:pt x="270" y="0"/>
                    <a:pt x="270" y="0"/>
                  </a:cubicBezTo>
                  <a:cubicBezTo>
                    <a:pt x="372" y="7"/>
                    <a:pt x="404" y="5"/>
                    <a:pt x="484" y="34"/>
                  </a:cubicBezTo>
                  <a:cubicBezTo>
                    <a:pt x="468" y="80"/>
                    <a:pt x="418" y="119"/>
                    <a:pt x="372" y="135"/>
                  </a:cubicBezTo>
                  <a:cubicBezTo>
                    <a:pt x="349" y="142"/>
                    <a:pt x="326" y="150"/>
                    <a:pt x="304" y="158"/>
                  </a:cubicBezTo>
                  <a:cubicBezTo>
                    <a:pt x="292" y="161"/>
                    <a:pt x="270" y="169"/>
                    <a:pt x="270" y="169"/>
                  </a:cubicBezTo>
                  <a:cubicBezTo>
                    <a:pt x="170" y="160"/>
                    <a:pt x="138" y="171"/>
                    <a:pt x="68" y="124"/>
                  </a:cubicBezTo>
                  <a:cubicBezTo>
                    <a:pt x="34" y="74"/>
                    <a:pt x="55" y="98"/>
                    <a:pt x="0" y="56"/>
                  </a:cubicBezTo>
                  <a:close/>
                </a:path>
              </a:pathLst>
            </a:custGeom>
            <a:solidFill>
              <a:srgbClr val="FF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Freeform 38"/>
            <p:cNvSpPr>
              <a:spLocks noChangeAspect="1"/>
            </p:cNvSpPr>
            <p:nvPr/>
          </p:nvSpPr>
          <p:spPr bwMode="auto">
            <a:xfrm>
              <a:off x="3360" y="1728"/>
              <a:ext cx="316" cy="768"/>
            </a:xfrm>
            <a:custGeom>
              <a:avLst/>
              <a:gdLst>
                <a:gd name="T0" fmla="*/ 7362 w 191"/>
                <a:gd name="T1" fmla="*/ 0 h 394"/>
                <a:gd name="T2" fmla="*/ 0 w 191"/>
                <a:gd name="T3" fmla="*/ 64183 h 394"/>
                <a:gd name="T4" fmla="*/ 1029 w 191"/>
                <a:gd name="T5" fmla="*/ 123588 h 394"/>
                <a:gd name="T6" fmla="*/ 3162 w 191"/>
                <a:gd name="T7" fmla="*/ 151066 h 394"/>
                <a:gd name="T8" fmla="*/ 9374 w 191"/>
                <a:gd name="T9" fmla="*/ 160056 h 394"/>
                <a:gd name="T10" fmla="*/ 12504 w 191"/>
                <a:gd name="T11" fmla="*/ 155670 h 394"/>
                <a:gd name="T12" fmla="*/ 14663 w 191"/>
                <a:gd name="T13" fmla="*/ 128402 h 394"/>
                <a:gd name="T14" fmla="*/ 17742 w 191"/>
                <a:gd name="T15" fmla="*/ 73106 h 394"/>
                <a:gd name="T16" fmla="*/ 14663 w 191"/>
                <a:gd name="T17" fmla="*/ 22648 h 394"/>
                <a:gd name="T18" fmla="*/ 7362 w 191"/>
                <a:gd name="T19" fmla="*/ 0 h 3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394"/>
                <a:gd name="T32" fmla="*/ 191 w 191"/>
                <a:gd name="T33" fmla="*/ 394 h 3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394">
                  <a:moveTo>
                    <a:pt x="79" y="0"/>
                  </a:moveTo>
                  <a:cubicBezTo>
                    <a:pt x="38" y="60"/>
                    <a:pt x="17" y="86"/>
                    <a:pt x="0" y="158"/>
                  </a:cubicBezTo>
                  <a:cubicBezTo>
                    <a:pt x="3" y="206"/>
                    <a:pt x="3" y="255"/>
                    <a:pt x="11" y="304"/>
                  </a:cubicBezTo>
                  <a:cubicBezTo>
                    <a:pt x="14" y="327"/>
                    <a:pt x="11" y="364"/>
                    <a:pt x="34" y="372"/>
                  </a:cubicBezTo>
                  <a:cubicBezTo>
                    <a:pt x="56" y="379"/>
                    <a:pt x="101" y="394"/>
                    <a:pt x="101" y="394"/>
                  </a:cubicBezTo>
                  <a:cubicBezTo>
                    <a:pt x="112" y="390"/>
                    <a:pt x="126" y="391"/>
                    <a:pt x="135" y="383"/>
                  </a:cubicBezTo>
                  <a:cubicBezTo>
                    <a:pt x="151" y="366"/>
                    <a:pt x="150" y="338"/>
                    <a:pt x="158" y="316"/>
                  </a:cubicBezTo>
                  <a:cubicBezTo>
                    <a:pt x="185" y="232"/>
                    <a:pt x="177" y="265"/>
                    <a:pt x="191" y="180"/>
                  </a:cubicBezTo>
                  <a:cubicBezTo>
                    <a:pt x="187" y="162"/>
                    <a:pt x="170" y="64"/>
                    <a:pt x="158" y="56"/>
                  </a:cubicBezTo>
                  <a:cubicBezTo>
                    <a:pt x="126" y="35"/>
                    <a:pt x="94" y="33"/>
                    <a:pt x="79" y="0"/>
                  </a:cubicBezTo>
                  <a:close/>
                </a:path>
              </a:pathLst>
            </a:custGeom>
            <a:solidFill>
              <a:srgbClr val="FF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5" name="Text Box 40"/>
          <p:cNvSpPr txBox="1">
            <a:spLocks noChangeArrowheads="1"/>
          </p:cNvSpPr>
          <p:nvPr/>
        </p:nvSpPr>
        <p:spPr bwMode="auto">
          <a:xfrm>
            <a:off x="2709290" y="3770313"/>
            <a:ext cx="1752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bg1"/>
                </a:solidFill>
              </a:rPr>
              <a:t>Вызов «03»</a:t>
            </a:r>
            <a:endParaRPr lang="en-US" altLang="ru-RU" sz="1600" dirty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146" name="Text Box 41"/>
          <p:cNvSpPr txBox="1">
            <a:spLocks noChangeArrowheads="1"/>
          </p:cNvSpPr>
          <p:nvPr/>
        </p:nvSpPr>
        <p:spPr bwMode="auto">
          <a:xfrm>
            <a:off x="6589140" y="3770313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bg1"/>
                </a:solidFill>
              </a:rPr>
              <a:t>Госпитальный этап</a:t>
            </a:r>
            <a:endParaRPr lang="en-US" altLang="ru-RU" sz="1600" dirty="0">
              <a:solidFill>
                <a:schemeClr val="bg1"/>
              </a:solidFill>
            </a:endParaRPr>
          </a:p>
        </p:txBody>
      </p:sp>
      <p:sp>
        <p:nvSpPr>
          <p:cNvPr id="147" name="Text Box 42"/>
          <p:cNvSpPr txBox="1">
            <a:spLocks noChangeArrowheads="1"/>
          </p:cNvSpPr>
          <p:nvPr/>
        </p:nvSpPr>
        <p:spPr bwMode="auto">
          <a:xfrm>
            <a:off x="8390953" y="37639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bg1"/>
                </a:solidFill>
              </a:rPr>
              <a:t>РХМДЛ</a:t>
            </a:r>
            <a:endParaRPr lang="en-US" altLang="ru-RU" sz="1600" dirty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148" name="Text Box 43"/>
          <p:cNvSpPr txBox="1">
            <a:spLocks noChangeArrowheads="1"/>
          </p:cNvSpPr>
          <p:nvPr/>
        </p:nvSpPr>
        <p:spPr bwMode="auto">
          <a:xfrm>
            <a:off x="4447603" y="3770313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 err="1">
                <a:solidFill>
                  <a:schemeClr val="bg1"/>
                </a:solidFill>
              </a:rPr>
              <a:t>Догоспитальный</a:t>
            </a:r>
            <a:r>
              <a:rPr lang="ru-RU" altLang="ru-RU" sz="1600" dirty="0">
                <a:solidFill>
                  <a:schemeClr val="bg1"/>
                </a:solidFill>
              </a:rPr>
              <a:t> этап</a:t>
            </a:r>
            <a:endParaRPr lang="en-US" altLang="ru-RU" sz="1600" dirty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150" name="AutoShape 45"/>
          <p:cNvSpPr>
            <a:spLocks noChangeArrowheads="1"/>
          </p:cNvSpPr>
          <p:nvPr/>
        </p:nvSpPr>
        <p:spPr bwMode="auto">
          <a:xfrm flipH="1">
            <a:off x="1566290" y="4292600"/>
            <a:ext cx="7839075" cy="1485900"/>
          </a:xfrm>
          <a:prstGeom prst="rtTriangle">
            <a:avLst/>
          </a:prstGeom>
          <a:gradFill rotWithShape="0">
            <a:gsLst>
              <a:gs pos="0">
                <a:srgbClr val="FF511B"/>
              </a:gs>
              <a:gs pos="100000">
                <a:srgbClr val="8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ru-RU"/>
          </a:p>
        </p:txBody>
      </p:sp>
      <p:pic>
        <p:nvPicPr>
          <p:cNvPr id="151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53" y="2479675"/>
            <a:ext cx="1993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Line 47"/>
          <p:cNvSpPr>
            <a:spLocks noChangeShapeType="1"/>
          </p:cNvSpPr>
          <p:nvPr/>
        </p:nvSpPr>
        <p:spPr bwMode="auto">
          <a:xfrm flipV="1">
            <a:off x="2801365" y="1884363"/>
            <a:ext cx="6370638" cy="65087"/>
          </a:xfrm>
          <a:prstGeom prst="line">
            <a:avLst/>
          </a:prstGeom>
          <a:noFill/>
          <a:ln w="76200">
            <a:solidFill>
              <a:srgbClr val="FF5F5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" name="Text Box 48"/>
          <p:cNvSpPr txBox="1">
            <a:spLocks noChangeArrowheads="1"/>
          </p:cNvSpPr>
          <p:nvPr/>
        </p:nvSpPr>
        <p:spPr bwMode="auto">
          <a:xfrm>
            <a:off x="5485828" y="5197475"/>
            <a:ext cx="3382962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Потеря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кардиомиоцитов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4" name="Picture 49" descr="j01834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78" y="2266950"/>
            <a:ext cx="150971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0" descr="BD0580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03" y="2495550"/>
            <a:ext cx="10477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 Box 51"/>
          <p:cNvSpPr txBox="1">
            <a:spLocks noChangeArrowheads="1"/>
          </p:cNvSpPr>
          <p:nvPr/>
        </p:nvSpPr>
        <p:spPr bwMode="auto">
          <a:xfrm>
            <a:off x="1840928" y="239713"/>
            <a:ext cx="82296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latin typeface="+mj-lt"/>
                <a:cs typeface="Arial" charset="0"/>
              </a:rPr>
              <a:t>Время-миокард! Цель: минимизировать время до вмешательства</a:t>
            </a:r>
            <a:endParaRPr lang="en-US" sz="3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57" name="Line 52"/>
          <p:cNvSpPr>
            <a:spLocks noChangeShapeType="1"/>
          </p:cNvSpPr>
          <p:nvPr/>
        </p:nvSpPr>
        <p:spPr bwMode="auto">
          <a:xfrm>
            <a:off x="2169540" y="914400"/>
            <a:ext cx="800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8" name="Picture 53" descr="j02303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90" y="2654300"/>
            <a:ext cx="13731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Strzałka w prawo 1"/>
          <p:cNvSpPr>
            <a:spLocks noChangeArrowheads="1"/>
          </p:cNvSpPr>
          <p:nvPr/>
        </p:nvSpPr>
        <p:spPr bwMode="auto">
          <a:xfrm>
            <a:off x="6398640" y="4864100"/>
            <a:ext cx="1714500" cy="571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pl-PL" alt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97" y="175344"/>
            <a:ext cx="11143891" cy="3870445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 доставки пациента в стационар и начало мероприятий по восстановлению кровотока в поврежденной артерии сердца в идеале не должно превышать 30-90 минут. </a:t>
            </a:r>
            <a:r>
              <a:rPr lang="en-US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US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7420" y="3372929"/>
            <a:ext cx="6625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ни в коем случае нельзя терпеть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возникушую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 за грудиной! Необходимо выпить 1 таблетку аспирина, нитроглицерин под язык и как можно скорее вызвать «скорую помощь» для дальнейшей доставки в специализированные учреждения!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lib.exdat.com/tw_files2/urls_152/4/d-3287/3287_html_m5ff845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01" y="3005163"/>
            <a:ext cx="4826924" cy="32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коронарография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2185" cy="4713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рентгенографической визуализации венечных артерий сердца путем селективного введения </a:t>
            </a:r>
            <a:r>
              <a:rPr lang="ru-RU" altLang="ru-RU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рентгенокотрастного</a:t>
            </a:r>
            <a:r>
              <a:rPr lang="ru-RU" alt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вещества.   </a:t>
            </a:r>
          </a:p>
          <a:p>
            <a:pPr marL="0" indent="0">
              <a:buNone/>
            </a:pPr>
            <a:r>
              <a:rPr lang="ru-RU" sz="4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строение артерий сердца и причину </a:t>
            </a:r>
            <a:r>
              <a:rPr lang="ru-RU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смптомов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(суженную или «закрытую» артерию)</a:t>
            </a:r>
            <a:endParaRPr lang="ru-RU" sz="4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212002615\My Documents\My Documents ICS\Images\2100\Integre 2100 images\JPG\Image_3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6" y="0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26" y="-161086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Ангиографическая установка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лка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8822"/>
            <a:ext cx="3321169" cy="27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лкапракголов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754"/>
            <a:ext cx="3321170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лка-левк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70" y="1937092"/>
            <a:ext cx="3795122" cy="380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143" y="370936"/>
            <a:ext cx="941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нормальных артерий сердца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пка-леваякоса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92" y="1078822"/>
            <a:ext cx="29527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праваякголов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92" y="3988710"/>
            <a:ext cx="2952750" cy="28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5702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стентирование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коронарных артерий?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562" y="230870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современная малотравматичная операция, проводимая на сосудах, имеющих атеросклеротические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направленная на восстановление просвета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артерий. 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72" y="239996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такой ИБС?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Ишемическая болезнь сердца (ИБС) - синонимы: коронарная болезнь, коронарная недостаточность - это острое или хроническое заболевание, которое развивается в результате нарушения равновесия между потребностью миокарда в кислороде и его доставкой с кровью.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981" y="471277"/>
            <a:ext cx="10798833" cy="5748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исходном состоянии имеет вид сетчатого металлического цилиндра, выполненного из специального сплава и надет в сжатом виде на баллон. Когда баллон доставлен к месту расположения бляшки, он раздувается,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раскрывается вместе с ним, после чего баллончик сдувается и убирается из артерии, а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остается в ней навсегда.</a:t>
            </a:r>
          </a:p>
        </p:txBody>
      </p:sp>
    </p:spTree>
    <p:extLst>
      <p:ext uri="{BB962C8B-B14F-4D97-AF65-F5344CB8AC3E}">
        <p14:creationId xmlns:p14="http://schemas.microsoft.com/office/powerpoint/2010/main" val="37862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upload.wikimedia.org/wikipedia/commons/3/39/PTCA_stent_NI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0" y="284672"/>
            <a:ext cx="4123126" cy="62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10. стентир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40" y="4075650"/>
            <a:ext cx="3872963" cy="262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koreamedexpress.ru/sysfiles/images/Stent-v-sosu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6" y="284671"/>
            <a:ext cx="5693466" cy="38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edweb.ru/upload/articles/photo_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88" y="140404"/>
            <a:ext cx="8738259" cy="65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elt.ru/i/depart/cardio_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9040" cy="366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angiohospital.ru/assets/images/stenty%20e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67" y="1682151"/>
            <a:ext cx="7294233" cy="51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26" y="106333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Коронарографии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и после лечения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CDpreP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0347"/>
            <a:ext cx="5508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CDpostP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171664"/>
            <a:ext cx="5507307" cy="55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16058" y="2402936"/>
            <a:ext cx="431800" cy="43180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MSpreP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65725" cy="51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MSpostP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725" y="1571625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013605" y="2582863"/>
            <a:ext cx="500063" cy="503237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fuzní atero AIM 94 let ACD p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34365"/>
            <a:ext cx="6164263" cy="6164262"/>
          </a:xfrm>
          <a:noFill/>
        </p:spPr>
      </p:pic>
      <p:pic>
        <p:nvPicPr>
          <p:cNvPr id="5" name="Picture 4" descr="Difuzní atero AIM 94 let ACD 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3" y="455002"/>
            <a:ext cx="6143625" cy="614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1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ACS_LL_RIA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96752" y="-128881"/>
            <a:ext cx="13321480" cy="70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ACS_LL_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51561" y="0"/>
            <a:ext cx="130471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ИБС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и устранение факторов риска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-отказ от курения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средиземноморская диета (овощи, фрукты, рыба, птица), снижение веса тела, ограничения  употребления </a:t>
            </a:r>
            <a:r>
              <a:rPr lang="uk-UA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NaСl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жидкости, алкоголя,  увеличение физической активности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антигипертензивная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контроль уровня сахара крови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подобранная медикаментозная терапия, направленная на предупреждение возникновения повторных эпизодов острой коронарной патологии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развития ИБС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25" y="1457864"/>
            <a:ext cx="11713233" cy="532249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Дислипидемия</a:t>
            </a:r>
            <a:r>
              <a:rPr lang="ru-RU" alt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(высокий уровень «плохого холестерина» способствующий образованию атеросклеротических бляшек)</a:t>
            </a:r>
            <a:endParaRPr lang="ru-RU" altLang="ru-RU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артериального давления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Сахарный диабет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Ожирение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Тромбогенные</a:t>
            </a:r>
            <a:r>
              <a:rPr lang="ru-RU" alt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(высокий риск образования тромбов)</a:t>
            </a:r>
            <a:endParaRPr lang="ru-RU" altLang="ru-RU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Недостаточная физическая активность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Злоупотребление </a:t>
            </a:r>
            <a:r>
              <a:rPr lang="ru-RU" alt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алкоголем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Мужчины </a:t>
            </a: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болеют </a:t>
            </a: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ИБС </a:t>
            </a: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 разы чаще, чем женщины</a:t>
            </a:r>
          </a:p>
          <a:p>
            <a:pPr>
              <a:lnSpc>
                <a:spcPct val="80000"/>
              </a:lnSpc>
              <a:defRPr/>
            </a:pPr>
            <a:endParaRPr lang="ru-RU" alt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8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1325563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ВЫВОДЫ:</a:t>
            </a:r>
            <a:endParaRPr lang="ru-RU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286" y="1204523"/>
            <a:ext cx="10833340" cy="500649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иметь при себе таблетки аспирина и нитроглицерина (лучше нитроглицерин 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спрее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 язык)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нельзя терпеть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возникушую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 за грудиной, необходимо как можно скорее вызвать бригаду «скорой помощи»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 что инфаркт миокарда – необратимое состояние и погибшие клетки сердца никогда не восстановятся, счет времени идет на минуты!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сегодня – это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жизнесохраняющая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операция, являющаяся «золотым стандартом» оказания помощи при ОКС, которая доступна во многих стационарах г. Перми</a:t>
            </a:r>
          </a:p>
          <a:p>
            <a:pPr marL="514350" indent="-51435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63" y="394636"/>
            <a:ext cx="11146054" cy="184805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99" y="1862187"/>
            <a:ext cx="6146684" cy="47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СТЕНОКАРДИЯ (грудная жаба)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313" y="1368425"/>
            <a:ext cx="11421374" cy="2194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uk-UA" alt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приступообразные</a:t>
            </a: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давящие боли или дискомфорт за грудиной, которые возникают при физическом или психическом напряжении и связанные с ишемией миокарда.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evita-clinic.ru/img/articles/stenokard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56" y="2958950"/>
            <a:ext cx="4997210" cy="36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lriem.org/wp-content/uploads/2013/03/1jp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36" y="2958950"/>
            <a:ext cx="3700641" cy="37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38" y="9779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стенокардии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988" y="1828799"/>
            <a:ext cx="11618343" cy="4554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Стенокардия проявляется в виде </a:t>
            </a:r>
            <a:r>
              <a:rPr lang="uk-UA" alt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приступообразной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боли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сердца сжимающего, режущего и/или жгущего характера с локализацией за грудиной, которая </a:t>
            </a:r>
            <a:r>
              <a:rPr lang="uk-UA" alt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отдает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левую руку (левую лопатку, левую половину шеи, нижнюю челюсть, иногда - в правое плечо или лопатку). Длительность боли 5-10 мин. (чаще всего - 2-5 мин.).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может </a:t>
            </a:r>
            <a:r>
              <a:rPr lang="ru-RU" alt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проявлятся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удушья (ощущения нехватки воздуха)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55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3" y="381000"/>
            <a:ext cx="63246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5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_image8" descr="Besides chest pain (angina) and shortness of breath, some other common symptoms of heart disease include jaw pain, back pain, and heart palpitati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7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5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_image9" descr="Other symptoms of heart disease may include dizziness, weakness, irregular heartbeat, nausea, and abdominal p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24" y="0"/>
            <a:ext cx="8642230" cy="68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_image10" descr="Women, seniors, and people with diabetes tend to experience heart disease differently than m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6121"/>
            <a:ext cx="8439510" cy="685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685</Words>
  <Application>Microsoft Office PowerPoint</Application>
  <PresentationFormat>Широкоэкранный</PresentationFormat>
  <Paragraphs>64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Rockwell Extra Bold</vt:lpstr>
      <vt:lpstr>Times</vt:lpstr>
      <vt:lpstr>Times New Roman</vt:lpstr>
      <vt:lpstr>Тема Office</vt:lpstr>
      <vt:lpstr>Ишемическая болезнь сердца, острый коронарный синдром</vt:lpstr>
      <vt:lpstr>Что такой ИБС?</vt:lpstr>
      <vt:lpstr>Причины развития ИБС:</vt:lpstr>
      <vt:lpstr>СТЕНОКАРДИЯ (грудная жаба)</vt:lpstr>
      <vt:lpstr>Проявления стенокардии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ИНФАРКТ МИОКАРДА</vt:lpstr>
      <vt:lpstr>!!! ВАЖНО помнить, что некроз и гибель клеток сердца вызванные инфарктом миокарда – состояние необратимое</vt:lpstr>
      <vt:lpstr>Острый коронарный синдром</vt:lpstr>
      <vt:lpstr>Презентация PowerPoint</vt:lpstr>
      <vt:lpstr>Время от доставки пациента в стационар и начало мероприятий по восстановлению кровотока в поврежденной артерии сердца в идеале не должно превышать 30-90 минут.  </vt:lpstr>
      <vt:lpstr>Что такое коронарография? </vt:lpstr>
      <vt:lpstr>Ангиографическая установка</vt:lpstr>
      <vt:lpstr>Презентация PowerPoint</vt:lpstr>
      <vt:lpstr>Что такое стентирование коронарных артерий?</vt:lpstr>
      <vt:lpstr>Презентация PowerPoint</vt:lpstr>
      <vt:lpstr>Презентация PowerPoint</vt:lpstr>
      <vt:lpstr>Презентация PowerPoint</vt:lpstr>
      <vt:lpstr>Презентация PowerPoint</vt:lpstr>
      <vt:lpstr>Коронарографии до и после лечения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ИБС</vt:lpstr>
      <vt:lpstr>ОСНОВНЫЕ ВЫВОДЫ: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Ишемическая болезнь сердца, острый коронарный синдром</dc:title>
  <dc:creator>AngiOrd</dc:creator>
  <cp:lastModifiedBy>AngiOrd</cp:lastModifiedBy>
  <cp:revision>17</cp:revision>
  <dcterms:created xsi:type="dcterms:W3CDTF">2015-04-15T14:06:05Z</dcterms:created>
  <dcterms:modified xsi:type="dcterms:W3CDTF">2015-04-15T17:36:51Z</dcterms:modified>
</cp:coreProperties>
</file>