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8345-EC5F-41C6-87FD-7087CB7E6B54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AB047D-32AC-49CB-A35F-10F52A064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7181-FF4C-425E-B530-2E144C906CF7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9FDA-EE5E-4B00-8FE9-4CC3B6364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483B-B561-4F0B-BE3A-0CB9EEDCAEF3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3655A-2A59-4226-934F-11E7C4192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C1551-94EE-4366-927C-0140035719B2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33C3-7BC6-4470-9219-200D3F9C1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738A-9C97-4FA6-8CA3-AC173780B030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AE6C-B066-42FE-9879-CD5617D11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BAE8-1FEA-4C6D-8E8F-A9EFF9599CE6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BDCB-3FC4-46AE-9E1F-D57EE7D7C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0E98-2805-43F1-B04D-3F4EA765927E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9FAB-71BE-4A4A-AE18-EFC74E173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9372-1F2A-4495-99E5-8BC927915846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7BA7F-B57E-4903-A467-160048132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B0EE-8F7F-4183-8748-36D4637CF2FC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9101-0F6F-41EC-9B2C-3A531CD68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F2FFA-C3B7-4669-AB9B-4F56D6087FEC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5324-5653-4255-9ABE-BBB1C63FC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7242-0A36-49EF-8709-AFAC4172E11D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A88D9-C575-45F6-9BC2-EF04A034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15F2C-C056-4237-B9E0-09EE5E822134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BFA3B0C-B090-45E4-AF40-04789BAF5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10" r:id="rId8"/>
    <p:sldLayoutId id="2147483711" r:id="rId9"/>
    <p:sldLayoutId id="2147483702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5084763"/>
            <a:ext cx="6400800" cy="1600200"/>
          </a:xfrm>
        </p:spPr>
        <p:txBody>
          <a:bodyPr/>
          <a:lstStyle/>
          <a:p>
            <a:r>
              <a:rPr lang="ru-RU" smtClean="0"/>
              <a:t>Врач ЛФК Хомутских Г.Г.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Методы реабилитации для пациентов </a:t>
            </a:r>
            <a:r>
              <a:rPr lang="ru-RU" smtClean="0"/>
              <a:t>Регионального сосудистого центра</a:t>
            </a:r>
            <a:endParaRPr lang="ru-RU"/>
          </a:p>
        </p:txBody>
      </p:sp>
      <p:pic>
        <p:nvPicPr>
          <p:cNvPr id="13317" name="Picture 2" descr="C:\Users\Мария\Downloads\logo мсч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508500"/>
            <a:ext cx="1803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Методы реабилитации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sz="quarter" idx="1"/>
          </p:nvPr>
        </p:nvSpPr>
        <p:spPr>
          <a:xfrm>
            <a:off x="900113" y="1412875"/>
            <a:ext cx="7772400" cy="4572000"/>
          </a:xfrm>
        </p:spPr>
        <p:txBody>
          <a:bodyPr/>
          <a:lstStyle/>
          <a:p>
            <a:pPr algn="ctr"/>
            <a:r>
              <a:rPr lang="ru-RU" smtClean="0"/>
              <a:t>Классический массаж</a:t>
            </a:r>
          </a:p>
          <a:p>
            <a:pPr algn="ctr"/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141663"/>
            <a:ext cx="410527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benmassage2-300x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49500"/>
            <a:ext cx="4824413" cy="32162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Методы реабилитации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sz="quarter" idx="1"/>
          </p:nvPr>
        </p:nvSpPr>
        <p:spPr>
          <a:xfrm>
            <a:off x="827088" y="1341438"/>
            <a:ext cx="7772400" cy="4572000"/>
          </a:xfrm>
        </p:spPr>
        <p:txBody>
          <a:bodyPr/>
          <a:lstStyle/>
          <a:p>
            <a:pPr algn="ctr"/>
            <a:r>
              <a:rPr lang="ru-RU" smtClean="0"/>
              <a:t>Занятия мелкой моторикой и эрготерапией</a:t>
            </a:r>
          </a:p>
          <a:p>
            <a:pPr algn="ctr"/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989138"/>
            <a:ext cx="554355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Методы реабилитации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mtClean="0"/>
              <a:t>Ортезирование</a:t>
            </a:r>
          </a:p>
          <a:p>
            <a:pPr algn="ctr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176463"/>
            <a:ext cx="554355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Роботизированные системы </a:t>
            </a:r>
            <a:r>
              <a:rPr lang="ru-RU" dirty="0" err="1" smtClean="0"/>
              <a:t>кинезотерапии</a:t>
            </a:r>
            <a:endParaRPr lang="ru-RU" dirty="0"/>
          </a:p>
        </p:txBody>
      </p:sp>
      <p:sp>
        <p:nvSpPr>
          <p:cNvPr id="24578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«Артромот»</a:t>
            </a:r>
          </a:p>
          <a:p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76475"/>
            <a:ext cx="6615112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Стабилометрическая платформа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1341438"/>
            <a:ext cx="3671888" cy="5111750"/>
          </a:xfr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Роботизированный аппарат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557338"/>
            <a:ext cx="6099175" cy="4572000"/>
          </a:xfr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684213" y="1557338"/>
            <a:ext cx="7772400" cy="16938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smtClean="0"/>
              <a:t>Спасибо за внимание!</a:t>
            </a:r>
          </a:p>
        </p:txBody>
      </p:sp>
      <p:pic>
        <p:nvPicPr>
          <p:cNvPr id="74757" name="Picture 5" descr="article-3217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781300"/>
            <a:ext cx="528637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принципы реабилитации пациентов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sz="quarter" idx="1"/>
          </p:nvPr>
        </p:nvSpPr>
        <p:spPr>
          <a:xfrm>
            <a:off x="900113" y="1628775"/>
            <a:ext cx="7772400" cy="4572000"/>
          </a:xfrm>
        </p:spPr>
        <p:txBody>
          <a:bodyPr/>
          <a:lstStyle/>
          <a:p>
            <a:r>
              <a:rPr lang="ru-RU" smtClean="0"/>
              <a:t>Раннее начало реабилитационных мероприятий</a:t>
            </a:r>
          </a:p>
          <a:p>
            <a:r>
              <a:rPr lang="ru-RU" smtClean="0"/>
              <a:t>Активизация пациента</a:t>
            </a:r>
          </a:p>
          <a:p>
            <a:r>
              <a:rPr lang="ru-RU" smtClean="0"/>
              <a:t>Мультидисциплинарный организованный подход</a:t>
            </a:r>
          </a:p>
          <a:p>
            <a:r>
              <a:rPr lang="ru-RU" smtClean="0"/>
              <a:t>Непрерывность</a:t>
            </a:r>
          </a:p>
          <a:p>
            <a:r>
              <a:rPr lang="ru-RU" smtClean="0"/>
              <a:t>Последовательность</a:t>
            </a:r>
          </a:p>
          <a:p>
            <a:r>
              <a:rPr lang="ru-RU" smtClean="0"/>
              <a:t>Преемственность</a:t>
            </a:r>
          </a:p>
        </p:txBody>
      </p:sp>
      <p:pic>
        <p:nvPicPr>
          <p:cNvPr id="1434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213100"/>
            <a:ext cx="4264025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sz="quarter" idx="1"/>
          </p:nvPr>
        </p:nvSpPr>
        <p:spPr>
          <a:xfrm>
            <a:off x="468313" y="1447800"/>
            <a:ext cx="8351837" cy="464502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4000" smtClean="0"/>
              <a:t>Более чем в 80% случаев двигательные расстройства определяют степень инвалидизации, утрату трудоспособности, нарушения бытовой активности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Другие расстройства после инсульта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550" y="1773238"/>
            <a:ext cx="7772400" cy="45720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Нарушения речи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Сенсорные расстройства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Дисфагия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Зрительные нарушения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Методы реабилитации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sz="quarter" idx="1"/>
          </p:nvPr>
        </p:nvSpPr>
        <p:spPr>
          <a:xfrm>
            <a:off x="900113" y="1628775"/>
            <a:ext cx="7772400" cy="4572000"/>
          </a:xfrm>
        </p:spPr>
        <p:txBody>
          <a:bodyPr/>
          <a:lstStyle/>
          <a:p>
            <a:pPr algn="ctr"/>
            <a:r>
              <a:rPr lang="ru-RU" sz="3200" smtClean="0"/>
              <a:t>Лечение положением</a:t>
            </a:r>
          </a:p>
          <a:p>
            <a:endParaRPr lang="ru-RU" sz="3200" smtClean="0"/>
          </a:p>
          <a:p>
            <a:endParaRPr lang="ru-RU" sz="3200" smtClean="0"/>
          </a:p>
        </p:txBody>
      </p:sp>
      <p:pic>
        <p:nvPicPr>
          <p:cNvPr id="17413" name="Picture 5" descr="93621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205038"/>
            <a:ext cx="5948363" cy="4464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3" name="Picture 5" descr="221bedeb03a656d97f6ce37f0a0990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7273925" cy="484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Методы реабилитации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z="2800" smtClean="0"/>
              <a:t>Ранняя вертикализация</a:t>
            </a:r>
          </a:p>
          <a:p>
            <a:pPr algn="ctr"/>
            <a:endParaRPr lang="ru-RU" sz="2800" smtClean="0"/>
          </a:p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76438"/>
            <a:ext cx="60499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Методы реабилитации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mtClean="0"/>
              <a:t>Дыхательная гимнастика</a:t>
            </a:r>
          </a:p>
          <a:p>
            <a:pPr algn="ctr"/>
            <a:endParaRPr lang="ru-RU" smtClean="0"/>
          </a:p>
        </p:txBody>
      </p:sp>
      <p:pic>
        <p:nvPicPr>
          <p:cNvPr id="19461" name="Picture 5" descr="3021371-0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060575"/>
            <a:ext cx="4746625" cy="42370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Методы реабилитации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sz="quarter" idx="1"/>
          </p:nvPr>
        </p:nvSpPr>
        <p:spPr>
          <a:xfrm>
            <a:off x="900113" y="1412875"/>
            <a:ext cx="7772400" cy="4572000"/>
          </a:xfrm>
        </p:spPr>
        <p:txBody>
          <a:bodyPr/>
          <a:lstStyle/>
          <a:p>
            <a:pPr algn="ctr"/>
            <a:r>
              <a:rPr lang="ru-RU" smtClean="0"/>
              <a:t>Лечебная физкультура</a:t>
            </a:r>
          </a:p>
          <a:p>
            <a:pPr algn="ctr"/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213100"/>
            <a:ext cx="467995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Огибалова я\Downloads\imag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7430" y="2185628"/>
            <a:ext cx="4142057" cy="3093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</TotalTime>
  <Words>94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Cambria</vt:lpstr>
      <vt:lpstr>Arial</vt:lpstr>
      <vt:lpstr>Calibri</vt:lpstr>
      <vt:lpstr>Wingdings 2</vt:lpstr>
      <vt:lpstr>Perpetua</vt:lpstr>
      <vt:lpstr>Справедливость</vt:lpstr>
      <vt:lpstr>Справедливость</vt:lpstr>
      <vt:lpstr>Справедливость</vt:lpstr>
      <vt:lpstr>Справедливость</vt:lpstr>
      <vt:lpstr>Справедливость</vt:lpstr>
      <vt:lpstr>Методы реабилитации для пациентов Регионального сосудистого центра</vt:lpstr>
      <vt:lpstr>Основные принципы реабилитации пациентов</vt:lpstr>
      <vt:lpstr>Слайд 3</vt:lpstr>
      <vt:lpstr>Другие расстройства после инсульта</vt:lpstr>
      <vt:lpstr>Методы реабилитации</vt:lpstr>
      <vt:lpstr>Слайд 6</vt:lpstr>
      <vt:lpstr>Методы реабилитации</vt:lpstr>
      <vt:lpstr>Методы реабилитации</vt:lpstr>
      <vt:lpstr>Методы реабилитации</vt:lpstr>
      <vt:lpstr>Методы реабилитации</vt:lpstr>
      <vt:lpstr>Методы реабилитации</vt:lpstr>
      <vt:lpstr>Методы реабилитации</vt:lpstr>
      <vt:lpstr>Роботизированные системы кинезотерапии</vt:lpstr>
      <vt:lpstr>Стабилометрическая платформа</vt:lpstr>
      <vt:lpstr>Роботизированный аппарат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реабилитации пациентов</dc:title>
  <dc:creator>Мария</dc:creator>
  <cp:lastModifiedBy>PC</cp:lastModifiedBy>
  <cp:revision>5</cp:revision>
  <dcterms:created xsi:type="dcterms:W3CDTF">2014-10-27T15:50:22Z</dcterms:created>
  <dcterms:modified xsi:type="dcterms:W3CDTF">2014-10-28T10:38:02Z</dcterms:modified>
</cp:coreProperties>
</file>