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57" r:id="rId3"/>
    <p:sldId id="293" r:id="rId4"/>
    <p:sldId id="294" r:id="rId5"/>
    <p:sldId id="298" r:id="rId6"/>
    <p:sldId id="299" r:id="rId7"/>
    <p:sldId id="273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9" autoAdjust="0"/>
  </p:normalViewPr>
  <p:slideViewPr>
    <p:cSldViewPr>
      <p:cViewPr>
        <p:scale>
          <a:sx n="98" d="100"/>
          <a:sy n="98" d="100"/>
        </p:scale>
        <p:origin x="-200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64E75-CE6E-41D3-A165-78A08E48775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EE41F-BA86-4844-8AC9-9B64F49E1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39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2019 года, в связи с указами Президента о добровольчестве по всей России начало развиваться добровольческое движение. Различные общественные объединения смогли войти в больницы и организовать работу с пациентами в соответствии не только со своими возможностями и желаниями, но и реальными нуждами какой-либо клиники.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E41F-BA86-4844-8AC9-9B64F49E1F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больнице имени Гринберга появилась идея развивать добровольчество на базе Колледжа транспорта и сервиса – обучить студентов общению с больными людьми, дать понимание, что такое болезнь и психология больного человека.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2019 году профессиональные тренеры и психологи провели для ребят секции по идеологии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волонтерства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борьбе со стрессом, наркологической и алкогольной зависимости. Участники общественного движения «Волонтеры-медики» провели игру, предложив командам составить портрет идеального волонтера.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завершение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квеста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студенты прошли анкетирование, где написали о своих пожеланиях, как и в каком качестве они хотели бы работать волонтерами. Тех, кто проявил интерес к этому движению, специалисты обучили работе с населением Кировского района по профилактике хронических заболеваний и организации досуга.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 сотрудничество продолжается по настоящее время.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 сотрудничество продолжается по настоящее время. По итогам проведенных акций волонтерскому отряду колледжа Транспорта и сервиса вручены благодарственные письма от больницы имени Гринберга.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0448D-F2EA-4393-8BEE-D3EC88930B5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44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2018 года мы начали сотрудничество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сестричеством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храма Ксении Петербуржской. Был заключен договор с некоммерческой организацией храма "Милосердие Пермь", проведен курс обучения сестер уходу за пациентами. В договоре приписаны права и обязанности добровольцев при работе в отделениях стационара и пермском хосписе. Важным условием нашего сотрудничества является то, что патронаж могут осуществлять только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обученные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добровольцы.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постоянной основе мы сотрудничаем с Советом ветеранов Кировского района, Обществом инвалидов,  руководителями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ТОСов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представители которых входят в состав общественного совета больницы имени Гринберга. Дважды в  месяц мы проводим на различных площадках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Закамска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Дни здоровья, а представители этих некоммерческих организаций активно  привлекают знакомых и близких на данные мероприятия.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активной молодежи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сестричества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Кировском районе есть энергичные ветераны, бывшие сотрудники больниц № 21,  хосписа и медсанчасти № 11, которые активно принимают участие в волонтерском движении.  Идея состоит в том, что волонтеры слушают открытые лекции наших докторов о здоровом образе жизни, получают рекомендации специалистов и далее делятся со своими родственниками знаниями, полезными листовками о сохранении здоровья и дневниками пациента.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0448D-F2EA-4393-8BEE-D3EC88930B5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44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Популяризация здорового образа жизни и профилактики заболеваний - </a:t>
            </a:r>
          </a:p>
          <a:p>
            <a:pPr marL="285750" indent="-285750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Дни здоровья,  («северная» ходьба,  утренняя народная зарядка);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в привлечении населения к прохождению профилактических медицинских осмотров, вакцинации;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анкетирования населения по выявлению ранних признаков заболеваний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системы, онкологии;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в работе  телефонной справочной в период эпидемии </a:t>
            </a:r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0448D-F2EA-4393-8BEE-D3EC88930B5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44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пациентами в Хосписе, в т.ч. на дому («диабетическая стопа»);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в сопровождении массовых мероприятий, акций;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субботников, помощь в хозяйственной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0448D-F2EA-4393-8BEE-D3EC88930B5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44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Выше были представлены основные направления деятельности волонтеров в городской клинической больнице имени Гринберга. К сожалению, во время пандемии не все наши планы сбылись, но добровольцы продолжают свою работу, они с нами, мы вместе.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E41F-BA86-4844-8AC9-9B64F49E1F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99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9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87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42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68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01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8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48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79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87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24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03D68-B0DF-4B38-92B5-2DE5131D6E8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F7A38-2DF6-4D3C-93EA-E3AF605F91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08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67" y="1484784"/>
            <a:ext cx="794587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Добровольческое движение на площадке ГБУЗ ПК «ГКБ им. С.Н. Гринберга»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504" y="188640"/>
            <a:ext cx="1213352" cy="115212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73325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Докладчик: Заведующая поликлиникой № 3 ГБУЗ ПК «ГКБ им. 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С.Н.Гринберга»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Кулебакина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Лариса Вячеславовна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1718" y="1700808"/>
            <a:ext cx="5544616" cy="7617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«Об утверждении концепции развития добровольчества в РФ до 2025 года»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2604" y="2708920"/>
            <a:ext cx="5544616" cy="7617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Федерального центра поддержки добровольчества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5329" y="3740156"/>
            <a:ext cx="5544616" cy="7617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Пермского края «О развитии добровольчества в Пермском крае»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6282" y="4725144"/>
            <a:ext cx="5544616" cy="7617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губернатора Пермского края «О создании совета по развитию добровольчества в Пермском крае»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0474" y="5733256"/>
            <a:ext cx="5544616" cy="7617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концепция развития добровольчества в Пермском крае до 2024 года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28215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«Формирование системы мотивации граждан к здоровому образу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жизни в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Пермском крае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национальный проект «Укрепление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общественного здоровья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Администратор\Рабочий стол\пут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398036" cy="15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3429000"/>
            <a:ext cx="2218524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                               № 204 от 07 мая 2018 года                                      «О национальных целях                                         и стратегических задачах развития Российской Федерации на период  до 2024 года»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143766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ПО ПРИВЛЕЧЕНИЮ И ОБУЧЕНИЮ ВОЛОНТЕРОВ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1340768"/>
            <a:ext cx="2160240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marL="285750" indent="-285750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2040" y="1268760"/>
            <a:ext cx="2232247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семинары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(инструктаж)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7584" y="2780928"/>
            <a:ext cx="216024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Отбор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волонтеров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(собеседование)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4293096"/>
            <a:ext cx="2232249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Ознакомление со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структурой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учреждения и его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подразделениями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04048" y="4293096"/>
            <a:ext cx="216024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Поощрения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6057" y="2708920"/>
            <a:ext cx="2016223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Реальные дела</a:t>
            </a:r>
          </a:p>
        </p:txBody>
      </p:sp>
      <p:pic>
        <p:nvPicPr>
          <p:cNvPr id="7170" name="Picture 2" descr="https://downloader.disk.yandex.ru/preview/484d0a3fc26b184235fe6b8446498e238bc6cd6e899187dad9131e3918e70f31/63528fae/j47YUwxuyRGjCRS2HOhgwTtBg2aKzk007US3C-eO8iOhvaeDAS0TrcG8KvKM8GyXd6XOaRioTl6ImpkIItSUkQ%3D%3D?uid=0&amp;filename=Miu13PFA67M.jpg&amp;disposition=inline&amp;hash=&amp;limit=0&amp;content_type=image%2Fjpeg&amp;owner_uid=0&amp;tknv=v2&amp;size=1903x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1440160" cy="1224136"/>
          </a:xfrm>
          <a:prstGeom prst="rect">
            <a:avLst/>
          </a:prstGeom>
          <a:noFill/>
        </p:spPr>
      </p:pic>
      <p:pic>
        <p:nvPicPr>
          <p:cNvPr id="7172" name="Picture 4" descr="https://downloader.disk.yandex.ru/preview/75fdeafae9b0d12afe3a4c2d93d8782a169e0a1ce0159915b1abd78ed5635e05/63528fae/rdobxMe6dVXpjlsCOs3eovVNIoCf7DtCyGbbB55DJ3m4pk7OkEo5w5Z6BgXWJLm6S81hMIbPNGWFkeO0lX5_sA%3D%3D?uid=0&amp;filename=teMifXk4xoU.jpg&amp;disposition=inline&amp;hash=&amp;limit=0&amp;content_type=image%2Fjpeg&amp;owner_uid=0&amp;tknv=v2&amp;size=1903x9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80928"/>
            <a:ext cx="1512168" cy="1158565"/>
          </a:xfrm>
          <a:prstGeom prst="rect">
            <a:avLst/>
          </a:prstGeom>
          <a:noFill/>
        </p:spPr>
      </p:pic>
      <p:pic>
        <p:nvPicPr>
          <p:cNvPr id="7174" name="Picture 6" descr="https://downloader.disk.yandex.ru/preview/353e278029da53ddc3c838d4e1746decddc17df81fe380986c283759dbfb846c/63528fae/srRCCpgVybKenZyva0Eqc8qSqGwtBmTxmwH2gqNfHBSjhzQoagrCIG5naFaZzd62jVxlIicgRbRvbQ1tgY5mxQ%3D%3D?uid=0&amp;filename=BzakPs5_-EU.jpg&amp;disposition=inline&amp;hash=&amp;limit=0&amp;content_type=image%2Fjpeg&amp;owner_uid=0&amp;tknv=v2&amp;size=1903x9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3" y="4321686"/>
            <a:ext cx="1512168" cy="1267553"/>
          </a:xfrm>
          <a:prstGeom prst="rect">
            <a:avLst/>
          </a:prstGeom>
          <a:noFill/>
        </p:spPr>
      </p:pic>
      <p:pic>
        <p:nvPicPr>
          <p:cNvPr id="7176" name="Picture 8" descr="https://downloader.disk.yandex.ru/preview/30faf6f4164da823326a3ff496e5a09bb8a3e69de770c7daf922eb957c141665/63528fae/nfPuNwdUY_fk4gq9TSk6qDtBg2aKzk007US3C-eO8iPSJALPKTtKTfa2sceBg0rHyyDjhXOeqs5zHemqdqkBwQ%3D%3D?uid=0&amp;filename=pC5zLj6uhdA.jpg&amp;disposition=inline&amp;hash=&amp;limit=0&amp;content_type=image%2Fjpeg&amp;owner_uid=0&amp;tknv=v2&amp;size=1903x9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268760"/>
            <a:ext cx="1516741" cy="1224136"/>
          </a:xfrm>
          <a:prstGeom prst="rect">
            <a:avLst/>
          </a:prstGeom>
          <a:noFill/>
        </p:spPr>
      </p:pic>
      <p:pic>
        <p:nvPicPr>
          <p:cNvPr id="7178" name="Picture 10" descr="https://downloader.disk.yandex.ru/preview/c6725c463a0f7198bd628962f6e3e582b9c09b45a2437e19a83014547b356e25/63528fae/n80TH7cwRqfl7baIhGrBqayeUP85GYquxzqbQ8EKfcaKjZCd1lLPJTwOjkESH2mDh-Hb8n7c2tGpKLl5g6Swkw%3D%3D?uid=0&amp;filename=IMG_3691.JPG&amp;disposition=inline&amp;hash=&amp;limit=0&amp;content_type=image%2Fjpeg&amp;owner_uid=0&amp;tknv=v2&amp;size=1903x9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708920"/>
            <a:ext cx="1631733" cy="1296144"/>
          </a:xfrm>
          <a:prstGeom prst="rect">
            <a:avLst/>
          </a:prstGeom>
          <a:noFill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293095"/>
            <a:ext cx="1512168" cy="12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483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ПАРТНЕРЫ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412776"/>
            <a:ext cx="2160240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Волонтеры-студенты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3645024"/>
            <a:ext cx="2232248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Волонтеры «серебряного» возраста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3645024"/>
            <a:ext cx="2376264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Некоммерческая общественная организация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2040" y="1412776"/>
            <a:ext cx="2016224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Сестричество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храма Ксении Петербуржской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downloader.disk.yandex.ru/preview/a749f6ebf4f96db39352e5459f165cee912afe358dcd07e3012dd06c72493302/635286c4/izCMLZga0zHxBYXTdVVOXAPDlrj3C7qyHvhgiUdzwFGI8WrQZ9iDs0TUGPUpAdVTgkuGmUDI8BDQqlAu11JYvA%3D%3D?uid=0&amp;filename=AgRYCZPXhdY.jpg&amp;disposition=inline&amp;hash=&amp;limit=0&amp;content_type=image%2Fjpeg&amp;owner_uid=0&amp;tknv=v2&amp;size=1903x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45024"/>
            <a:ext cx="2232249" cy="1944216"/>
          </a:xfrm>
          <a:prstGeom prst="rect">
            <a:avLst/>
          </a:prstGeom>
          <a:noFill/>
        </p:spPr>
      </p:pic>
      <p:pic>
        <p:nvPicPr>
          <p:cNvPr id="5124" name="Picture 4" descr="https://downloader.disk.yandex.ru/preview/968d1d6a5ab345faa3d3b060b798d1f6b25381129c9251725d6d630fb1abd970/635286c4/FZzPLNqKrUFdou25KIDK0MqSqGwtBmTxmwH2gqNfHBT2BvHuxg_zwxtgWrFI7hatbMk9QPA-p2wduclyULfsZQ%3D%3D?uid=0&amp;filename=F-XFiDKSxl0.jpg&amp;disposition=inline&amp;hash=&amp;limit=0&amp;content_type=image%2Fjpeg&amp;owner_uid=0&amp;tknv=v2&amp;size=1903x9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12776"/>
            <a:ext cx="2160240" cy="1656184"/>
          </a:xfrm>
          <a:prstGeom prst="rect">
            <a:avLst/>
          </a:prstGeom>
          <a:noFill/>
        </p:spPr>
      </p:pic>
      <p:pic>
        <p:nvPicPr>
          <p:cNvPr id="21" name="Picture 2" descr="C:\Documents and Settings\Администратор\Рабочий стол\фото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717032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12776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483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692696"/>
            <a:ext cx="7848871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Популяризация здорового образа жизни и профилактики заболеваний - 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Дни здоровья,  («северная» ходьба,  утренняя народная зарядка);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в привлечении населения к прохождению профилактических медицинских осмотров, вакцинации;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анкетирования населения по выявлению ранних признаков заболеваний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системы, онкологии;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в работе  телефонной справочной в период эпидемии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file:///C:/Users/user/Downloads/6VeoDnoy-jD0JBZBqvAetmMpt12KtIJvysEJUN0tOe-1.webp"/>
          <p:cNvSpPr>
            <a:spLocks noChangeAspect="1" noChangeArrowheads="1"/>
          </p:cNvSpPr>
          <p:nvPr/>
        </p:nvSpPr>
        <p:spPr bwMode="auto">
          <a:xfrm>
            <a:off x="155575" y="-4237038"/>
            <a:ext cx="6619875" cy="882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file:///C:/Users/user/Downloads/6VeoDnoy-jD0JBZBqvAetmMpt12KtIJvysEJUN0tOe-1.webp"/>
          <p:cNvSpPr>
            <a:spLocks noChangeAspect="1" noChangeArrowheads="1"/>
          </p:cNvSpPr>
          <p:nvPr/>
        </p:nvSpPr>
        <p:spPr bwMode="auto">
          <a:xfrm>
            <a:off x="155575" y="-4237038"/>
            <a:ext cx="6619875" cy="882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2213838" cy="17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80928"/>
            <a:ext cx="2328259" cy="17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869160"/>
            <a:ext cx="2592288" cy="178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5" y="4869160"/>
            <a:ext cx="2552800" cy="177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780928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780928"/>
            <a:ext cx="1705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https://downloader.disk.yandex.ru/preview/b456307453bfec377f93398d1ef38c33dda52295b948f1448522b725caf5a697/6352b1ec/fDPP9jcCXXyOW40fBSKyCKyeUP85GYquxzqbQ8EKfcYjki65-hwrrYxlBvp99U7KO8C7u1yZItRIyBppqhPhRg%3D%3D?uid=0&amp;filename=IMG_3693.JPG&amp;disposition=inline&amp;hash=&amp;limit=0&amp;content_type=image%2Fjpeg&amp;owner_uid=0&amp;tknv=v2&amp;size=1903x9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869160"/>
            <a:ext cx="2399607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483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052736"/>
            <a:ext cx="7848871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пациентами в Хосписе, в т.ч. на дому («диабетическая стопа»);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в сопровождении массовых мероприятий, акций;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субботников, помощь в хозяйственной деятельности.</a:t>
            </a:r>
          </a:p>
          <a:p>
            <a:pPr marL="285750" indent="-285750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file:///C:/Users/user/Downloads/6VeoDnoy-jD0JBZBqvAetmMpt12KtIJvysEJUN0tOe-1.webp"/>
          <p:cNvSpPr>
            <a:spLocks noChangeAspect="1" noChangeArrowheads="1"/>
          </p:cNvSpPr>
          <p:nvPr/>
        </p:nvSpPr>
        <p:spPr bwMode="auto">
          <a:xfrm>
            <a:off x="155575" y="-4237038"/>
            <a:ext cx="6619875" cy="882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file:///C:/Users/user/Downloads/6VeoDnoy-jD0JBZBqvAetmMpt12KtIJvysEJUN0tOe-1.webp"/>
          <p:cNvSpPr>
            <a:spLocks noChangeAspect="1" noChangeArrowheads="1"/>
          </p:cNvSpPr>
          <p:nvPr/>
        </p:nvSpPr>
        <p:spPr bwMode="auto">
          <a:xfrm>
            <a:off x="155575" y="-4237038"/>
            <a:ext cx="6619875" cy="882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1765462" cy="23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653136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132856"/>
            <a:ext cx="1747460" cy="23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013176"/>
            <a:ext cx="1347908" cy="155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132856"/>
            <a:ext cx="1912966" cy="239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132856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2636912"/>
            <a:ext cx="1008112" cy="17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6693" y="2132856"/>
            <a:ext cx="1579803" cy="2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869160"/>
            <a:ext cx="2243403" cy="168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483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33783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«Чтобы поверить в добро, надо начать делать его»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Лев Толстой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49694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0665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795</Words>
  <Application>Microsoft Office PowerPoint</Application>
  <PresentationFormat>Экран (4:3)</PresentationFormat>
  <Paragraphs>69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Добровольческое движение на площадке ГБУЗ ПК «ГКБ им. С.Н. Гринберга»</vt:lpstr>
      <vt:lpstr>«Формирование системы мотивации граждан к здоровому образу жизни в Пермском крае», национальный проект «Укрепление общественного здоровья» </vt:lpstr>
      <vt:lpstr>МЕРОПРИЯТИЯ ПО ПРИВЛЕЧЕНИЮ И ОБУЧЕНИЮ ВОЛОНТЕРОВ</vt:lpstr>
      <vt:lpstr>НАШИ ПАРТНЕРЫ</vt:lpstr>
      <vt:lpstr>ОСНОВНЫЕ НАПРАВЛЕНИЯ ДЕЯТЕЛЬНОСТИ</vt:lpstr>
      <vt:lpstr>ОСНОВНЫЕ НАПРАВЛЕНИЯ ДЕЯТЕЛЬНОСТИ</vt:lpstr>
      <vt:lpstr>  «Чтобы поверить в добро, надо начать делать его» Лев Толстой    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136</cp:revision>
  <cp:lastPrinted>2019-11-13T11:05:48Z</cp:lastPrinted>
  <dcterms:created xsi:type="dcterms:W3CDTF">2019-01-31T10:11:34Z</dcterms:created>
  <dcterms:modified xsi:type="dcterms:W3CDTF">2022-11-02T07:20:54Z</dcterms:modified>
</cp:coreProperties>
</file>